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9" r:id="rId4"/>
    <p:sldId id="32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329" r:id="rId20"/>
    <p:sldId id="275" r:id="rId21"/>
    <p:sldId id="277" r:id="rId22"/>
    <p:sldId id="278" r:id="rId23"/>
    <p:sldId id="330" r:id="rId24"/>
    <p:sldId id="331" r:id="rId25"/>
    <p:sldId id="332" r:id="rId26"/>
    <p:sldId id="333" r:id="rId27"/>
    <p:sldId id="334" r:id="rId28"/>
    <p:sldId id="364" r:id="rId29"/>
    <p:sldId id="365" r:id="rId30"/>
    <p:sldId id="279" r:id="rId31"/>
    <p:sldId id="338" r:id="rId32"/>
    <p:sldId id="339" r:id="rId33"/>
    <p:sldId id="340" r:id="rId34"/>
    <p:sldId id="341" r:id="rId35"/>
    <p:sldId id="342" r:id="rId36"/>
    <p:sldId id="347" r:id="rId37"/>
    <p:sldId id="343" r:id="rId38"/>
    <p:sldId id="344" r:id="rId39"/>
    <p:sldId id="345" r:id="rId40"/>
    <p:sldId id="346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67" r:id="rId52"/>
    <p:sldId id="366" r:id="rId53"/>
    <p:sldId id="369" r:id="rId54"/>
    <p:sldId id="368" r:id="rId55"/>
    <p:sldId id="372" r:id="rId56"/>
    <p:sldId id="359" r:id="rId57"/>
    <p:sldId id="360" r:id="rId58"/>
    <p:sldId id="361" r:id="rId59"/>
  </p:sldIdLst>
  <p:sldSz cx="10693400" cy="7562850"/>
  <p:notesSz cx="10693400" cy="756285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.Transformatörler" id="{6F965283-FE78-4E4A-9BA1-B7BF3743ED78}">
          <p14:sldIdLst>
            <p14:sldId id="256"/>
          </p14:sldIdLst>
        </p14:section>
        <p14:section name="2.1 Transformatörlere Giriş" id="{C839E811-5ECE-4B08-8ED7-6F2001B44120}">
          <p14:sldIdLst>
            <p14:sldId id="258"/>
            <p14:sldId id="259"/>
            <p14:sldId id="328"/>
          </p14:sldIdLst>
        </p14:section>
        <p14:section name="2.1.1 Çekirdek ve Sargılar" id="{A94A417E-3378-4D56-B1CF-6B18154A8A3C}">
          <p14:sldIdLst>
            <p14:sldId id="260"/>
            <p14:sldId id="261"/>
            <p14:sldId id="262"/>
          </p14:sldIdLst>
        </p14:section>
        <p14:section name="2.1.2 Transformatör Çeşitleri" id="{062A9646-DA3E-4706-9A2E-DA41A0CAED3F}">
          <p14:sldIdLst>
            <p14:sldId id="263"/>
            <p14:sldId id="264"/>
            <p14:sldId id="265"/>
            <p14:sldId id="266"/>
          </p14:sldIdLst>
        </p14:section>
        <p14:section name="2.2 Tek Fazlı Transformatörler" id="{351DF43F-C868-4394-8F00-FF0B48A6AE11}">
          <p14:sldIdLst>
            <p14:sldId id="268"/>
          </p14:sldIdLst>
        </p14:section>
        <p14:section name="2.2.1 İdeal Transformatörler" id="{77850F9C-C1C6-4A35-9D3F-48A7477CC93F}">
          <p14:sldIdLst>
            <p14:sldId id="269"/>
            <p14:sldId id="270"/>
            <p14:sldId id="271"/>
          </p14:sldIdLst>
        </p14:section>
        <p14:section name="2.2.1.1 Yüksüz" id="{4DCEE3D4-50BB-43AC-AB18-26AC15A8B8CC}">
          <p14:sldIdLst>
            <p14:sldId id="272"/>
          </p14:sldIdLst>
        </p14:section>
        <p14:section name="2.2.1.2 Yüklü" id="{2761272B-2986-4716-A037-92083633E7D9}">
          <p14:sldIdLst>
            <p14:sldId id="273"/>
            <p14:sldId id="274"/>
            <p14:sldId id="329"/>
            <p14:sldId id="275"/>
          </p14:sldIdLst>
        </p14:section>
        <p14:section name="2.2.1.3 Polarite" id="{2526411C-65B3-4264-BA1D-A1B296D20084}">
          <p14:sldIdLst>
            <p14:sldId id="277"/>
            <p14:sldId id="278"/>
            <p14:sldId id="330"/>
          </p14:sldIdLst>
        </p14:section>
        <p14:section name="2.2.1.4 Bir Transformatör Üzerinden Empedans Dönüşümü" id="{5F88EA70-8251-4E09-8E58-7BABD28B1576}">
          <p14:sldIdLst>
            <p14:sldId id="331"/>
          </p14:sldIdLst>
        </p14:section>
        <p14:section name="Örnek 2.1" id="{F495D1A9-12BF-4D07-ADA8-74042C04FC8D}">
          <p14:sldIdLst>
            <p14:sldId id="332"/>
            <p14:sldId id="333"/>
            <p14:sldId id="334"/>
            <p14:sldId id="364"/>
            <p14:sldId id="365"/>
          </p14:sldIdLst>
        </p14:section>
        <p14:section name="2.2.2 Gerçek Transformatörler" id="{E7B18A04-64DE-499D-8635-839C2EDCE1FC}">
          <p14:sldIdLst>
            <p14:sldId id="279"/>
            <p14:sldId id="338"/>
            <p14:sldId id="339"/>
            <p14:sldId id="340"/>
            <p14:sldId id="341"/>
          </p14:sldIdLst>
        </p14:section>
        <p14:section name="2.2.3 Transformatör Eşdeğer Devresi" id="{2B48FD55-07F0-4202-8F52-14E87E92C690}">
          <p14:sldIdLst>
            <p14:sldId id="342"/>
            <p14:sldId id="347"/>
            <p14:sldId id="343"/>
            <p14:sldId id="344"/>
            <p14:sldId id="345"/>
            <p14:sldId id="346"/>
            <p14:sldId id="348"/>
            <p14:sldId id="349"/>
            <p14:sldId id="350"/>
            <p14:sldId id="351"/>
          </p14:sldIdLst>
        </p14:section>
        <p14:section name="Örnek 2.2" id="{A64EBC78-AC64-40CD-A33A-062FED5677FF}">
          <p14:sldIdLst>
            <p14:sldId id="352"/>
            <p14:sldId id="353"/>
            <p14:sldId id="354"/>
            <p14:sldId id="355"/>
          </p14:sldIdLst>
        </p14:section>
        <p14:section name="2.2.4 Transformatörün Gerilim Regülasyonu ve Verim" id="{8B0FF4E5-4751-4A37-88B4-ADEAAEB8699D}">
          <p14:sldIdLst>
            <p14:sldId id="356"/>
            <p14:sldId id="357"/>
            <p14:sldId id="367"/>
            <p14:sldId id="366"/>
            <p14:sldId id="369"/>
            <p14:sldId id="368"/>
            <p14:sldId id="372"/>
          </p14:sldIdLst>
        </p14:section>
        <p14:section name="Örnek 2.3" id="{AFDA8533-C3C5-4AF1-B980-2BEC85172897}">
          <p14:sldIdLst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4660"/>
  </p:normalViewPr>
  <p:slideViewPr>
    <p:cSldViewPr>
      <p:cViewPr varScale="1">
        <p:scale>
          <a:sx n="74" d="100"/>
          <a:sy n="74" d="100"/>
        </p:scale>
        <p:origin x="1243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5FF5E-233B-458C-8B6F-EFDB8388AA60}" type="datetimeFigureOut">
              <a:rPr lang="tr-TR" smtClean="0"/>
              <a:t>3.07.2021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32AA3-6B67-42F2-B7EA-13434B546D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707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32AA3-6B67-42F2-B7EA-13434B546D14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464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32AA3-6B67-42F2-B7EA-13434B546D14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6343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32AA3-6B67-42F2-B7EA-13434B546D14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158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32AA3-6B67-42F2-B7EA-13434B546D14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15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%Örnek2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32AA3-6B67-42F2-B7EA-13434B546D14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783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800" y="0"/>
            <a:ext cx="10081260" cy="7560945"/>
          </a:xfrm>
          <a:custGeom>
            <a:avLst/>
            <a:gdLst/>
            <a:ahLst/>
            <a:cxnLst/>
            <a:rect l="l" t="t" r="r" b="b"/>
            <a:pathLst>
              <a:path w="10081260" h="7560945">
                <a:moveTo>
                  <a:pt x="10081260" y="0"/>
                </a:moveTo>
                <a:lnTo>
                  <a:pt x="0" y="0"/>
                </a:lnTo>
                <a:lnTo>
                  <a:pt x="0" y="7560564"/>
                </a:lnTo>
                <a:lnTo>
                  <a:pt x="10081260" y="7560564"/>
                </a:lnTo>
                <a:lnTo>
                  <a:pt x="10081260" y="0"/>
                </a:lnTo>
                <a:close/>
              </a:path>
            </a:pathLst>
          </a:custGeom>
          <a:solidFill>
            <a:srgbClr val="EBE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15716" y="2054885"/>
            <a:ext cx="5061966" cy="1503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FF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800" y="0"/>
            <a:ext cx="10081260" cy="7560945"/>
          </a:xfrm>
          <a:custGeom>
            <a:avLst/>
            <a:gdLst/>
            <a:ahLst/>
            <a:cxnLst/>
            <a:rect l="l" t="t" r="r" b="b"/>
            <a:pathLst>
              <a:path w="10081260" h="7560945">
                <a:moveTo>
                  <a:pt x="10081260" y="0"/>
                </a:moveTo>
                <a:lnTo>
                  <a:pt x="0" y="0"/>
                </a:lnTo>
                <a:lnTo>
                  <a:pt x="0" y="7560564"/>
                </a:lnTo>
                <a:lnTo>
                  <a:pt x="10081260" y="7560564"/>
                </a:lnTo>
                <a:lnTo>
                  <a:pt x="10081260" y="0"/>
                </a:lnTo>
                <a:close/>
              </a:path>
            </a:pathLst>
          </a:custGeom>
          <a:solidFill>
            <a:srgbClr val="EBE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3964" y="169163"/>
            <a:ext cx="7726680" cy="5963920"/>
          </a:xfrm>
          <a:custGeom>
            <a:avLst/>
            <a:gdLst/>
            <a:ahLst/>
            <a:cxnLst/>
            <a:rect l="l" t="t" r="r" b="b"/>
            <a:pathLst>
              <a:path w="7726680" h="5963920">
                <a:moveTo>
                  <a:pt x="82296" y="83820"/>
                </a:moveTo>
                <a:lnTo>
                  <a:pt x="0" y="83820"/>
                </a:lnTo>
                <a:lnTo>
                  <a:pt x="0" y="5963412"/>
                </a:lnTo>
                <a:lnTo>
                  <a:pt x="82296" y="5963412"/>
                </a:lnTo>
                <a:lnTo>
                  <a:pt x="82296" y="83820"/>
                </a:lnTo>
                <a:close/>
              </a:path>
              <a:path w="7726680" h="5963920">
                <a:moveTo>
                  <a:pt x="7726680" y="0"/>
                </a:moveTo>
                <a:lnTo>
                  <a:pt x="0" y="0"/>
                </a:lnTo>
                <a:lnTo>
                  <a:pt x="0" y="82296"/>
                </a:lnTo>
                <a:lnTo>
                  <a:pt x="7726680" y="82296"/>
                </a:lnTo>
                <a:lnTo>
                  <a:pt x="772668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0808" y="446963"/>
            <a:ext cx="4291965" cy="4298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rgbClr val="CC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3396" y="1182179"/>
            <a:ext cx="9184640" cy="246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FF33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129949" y="7022180"/>
            <a:ext cx="262889" cy="214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5551" y="1802841"/>
            <a:ext cx="4662170" cy="1503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62660">
              <a:lnSpc>
                <a:spcPct val="100000"/>
              </a:lnSpc>
              <a:spcBef>
                <a:spcPts val="95"/>
              </a:spcBef>
            </a:pPr>
            <a:r>
              <a:rPr sz="48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2. Bölüm:  </a:t>
            </a:r>
            <a:r>
              <a:rPr sz="4850" b="1" spc="-375" dirty="0">
                <a:solidFill>
                  <a:srgbClr val="CC3300"/>
                </a:solidFill>
                <a:latin typeface="Times New Roman"/>
                <a:cs typeface="Times New Roman"/>
              </a:rPr>
              <a:t>T</a:t>
            </a:r>
            <a:r>
              <a:rPr sz="48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ransformatörler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3964" y="169163"/>
            <a:ext cx="7726680" cy="5963920"/>
          </a:xfrm>
          <a:custGeom>
            <a:avLst/>
            <a:gdLst/>
            <a:ahLst/>
            <a:cxnLst/>
            <a:rect l="l" t="t" r="r" b="b"/>
            <a:pathLst>
              <a:path w="7726680" h="5963920">
                <a:moveTo>
                  <a:pt x="82296" y="83820"/>
                </a:moveTo>
                <a:lnTo>
                  <a:pt x="0" y="83820"/>
                </a:lnTo>
                <a:lnTo>
                  <a:pt x="0" y="5963412"/>
                </a:lnTo>
                <a:lnTo>
                  <a:pt x="82296" y="5963412"/>
                </a:lnTo>
                <a:lnTo>
                  <a:pt x="82296" y="83820"/>
                </a:lnTo>
                <a:close/>
              </a:path>
              <a:path w="7726680" h="5963920">
                <a:moveTo>
                  <a:pt x="7726680" y="0"/>
                </a:moveTo>
                <a:lnTo>
                  <a:pt x="0" y="0"/>
                </a:lnTo>
                <a:lnTo>
                  <a:pt x="0" y="82296"/>
                </a:lnTo>
                <a:lnTo>
                  <a:pt x="7726680" y="82296"/>
                </a:lnTo>
                <a:lnTo>
                  <a:pt x="772668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16262" y="1035202"/>
            <a:ext cx="8898890" cy="5205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099"/>
              </a:lnSpc>
              <a:spcBef>
                <a:spcPts val="90"/>
              </a:spcBef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b="1" spc="-30" dirty="0">
                <a:latin typeface="Times New Roman"/>
                <a:cs typeface="Times New Roman"/>
              </a:rPr>
              <a:t>Yalıtım </a:t>
            </a:r>
            <a:r>
              <a:rPr sz="2400" b="1" spc="5" dirty="0">
                <a:latin typeface="Times New Roman"/>
                <a:cs typeface="Times New Roman"/>
              </a:rPr>
              <a:t>(izolasyon) </a:t>
            </a:r>
            <a:r>
              <a:rPr sz="2400" b="1" spc="10" dirty="0">
                <a:latin typeface="Times New Roman"/>
                <a:cs typeface="Times New Roman"/>
              </a:rPr>
              <a:t>transformatörleri</a:t>
            </a:r>
            <a:r>
              <a:rPr sz="2400" spc="10" dirty="0">
                <a:latin typeface="Times New Roman"/>
                <a:cs typeface="Times New Roman"/>
              </a:rPr>
              <a:t>, </a:t>
            </a:r>
            <a:r>
              <a:rPr sz="2400" spc="5" dirty="0">
                <a:latin typeface="Times New Roman"/>
                <a:cs typeface="Times New Roman"/>
              </a:rPr>
              <a:t>giriş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çıkış gerilimleri eşit  olan </a:t>
            </a:r>
            <a:r>
              <a:rPr sz="2400" dirty="0">
                <a:latin typeface="Times New Roman"/>
                <a:cs typeface="Times New Roman"/>
              </a:rPr>
              <a:t>transformatörlerdir. </a:t>
            </a:r>
            <a:r>
              <a:rPr sz="2400" spc="-30" dirty="0">
                <a:latin typeface="Times New Roman"/>
                <a:cs typeface="Times New Roman"/>
              </a:rPr>
              <a:t>Yalıtım </a:t>
            </a:r>
            <a:r>
              <a:rPr sz="2400" spc="5" dirty="0">
                <a:latin typeface="Times New Roman"/>
                <a:cs typeface="Times New Roman"/>
              </a:rPr>
              <a:t>transformatörü </a:t>
            </a:r>
            <a:r>
              <a:rPr sz="2400" spc="10" dirty="0">
                <a:latin typeface="Times New Roman"/>
                <a:cs typeface="Times New Roman"/>
              </a:rPr>
              <a:t>doğru akımın </a:t>
            </a:r>
            <a:r>
              <a:rPr sz="2400" spc="5" dirty="0">
                <a:latin typeface="Times New Roman"/>
                <a:cs typeface="Times New Roman"/>
              </a:rPr>
              <a:t>yalıtımı  amacıyla </a:t>
            </a:r>
            <a:r>
              <a:rPr sz="2400" spc="-5" dirty="0">
                <a:latin typeface="Times New Roman"/>
                <a:cs typeface="Times New Roman"/>
              </a:rPr>
              <a:t>kullanılır. </a:t>
            </a:r>
            <a:r>
              <a:rPr sz="2400" spc="5" dirty="0">
                <a:latin typeface="Times New Roman"/>
                <a:cs typeface="Times New Roman"/>
              </a:rPr>
              <a:t>Primere </a:t>
            </a:r>
            <a:r>
              <a:rPr sz="2400" spc="10" dirty="0">
                <a:latin typeface="Times New Roman"/>
                <a:cs typeface="Times New Roman"/>
              </a:rPr>
              <a:t>uygulanan </a:t>
            </a:r>
            <a:r>
              <a:rPr sz="2400" spc="5" dirty="0">
                <a:latin typeface="Times New Roman"/>
                <a:cs typeface="Times New Roman"/>
              </a:rPr>
              <a:t>gerilim </a:t>
            </a:r>
            <a:r>
              <a:rPr sz="2400" spc="10" dirty="0">
                <a:latin typeface="Times New Roman"/>
                <a:cs typeface="Times New Roman"/>
              </a:rPr>
              <a:t>hem doğru </a:t>
            </a:r>
            <a:r>
              <a:rPr sz="2400" spc="5" dirty="0">
                <a:latin typeface="Times New Roman"/>
                <a:cs typeface="Times New Roman"/>
              </a:rPr>
              <a:t>akım </a:t>
            </a:r>
            <a:r>
              <a:rPr sz="2400" spc="10" dirty="0">
                <a:latin typeface="Times New Roman"/>
                <a:cs typeface="Times New Roman"/>
              </a:rPr>
              <a:t>hem de  </a:t>
            </a:r>
            <a:r>
              <a:rPr sz="2400" spc="5" dirty="0">
                <a:latin typeface="Times New Roman"/>
                <a:cs typeface="Times New Roman"/>
              </a:rPr>
              <a:t>alternatif </a:t>
            </a:r>
            <a:r>
              <a:rPr sz="2400" spc="10" dirty="0">
                <a:latin typeface="Times New Roman"/>
                <a:cs typeface="Times New Roman"/>
              </a:rPr>
              <a:t>akım </a:t>
            </a:r>
            <a:r>
              <a:rPr sz="2400" spc="5" dirty="0">
                <a:latin typeface="Times New Roman"/>
                <a:cs typeface="Times New Roman"/>
              </a:rPr>
              <a:t>bileşenlerini </a:t>
            </a:r>
            <a:r>
              <a:rPr sz="2400" spc="10" dirty="0">
                <a:latin typeface="Times New Roman"/>
                <a:cs typeface="Times New Roman"/>
              </a:rPr>
              <a:t>bulunduruyorsa, </a:t>
            </a:r>
            <a:r>
              <a:rPr sz="2400" spc="5" dirty="0">
                <a:latin typeface="Times New Roman"/>
                <a:cs typeface="Times New Roman"/>
              </a:rPr>
              <a:t>sekonder gerilimi sadece  alternatif </a:t>
            </a:r>
            <a:r>
              <a:rPr sz="2400" spc="10" dirty="0">
                <a:latin typeface="Times New Roman"/>
                <a:cs typeface="Times New Roman"/>
              </a:rPr>
              <a:t>akım </a:t>
            </a:r>
            <a:r>
              <a:rPr sz="2400" spc="5" dirty="0">
                <a:latin typeface="Times New Roman"/>
                <a:cs typeface="Times New Roman"/>
              </a:rPr>
              <a:t>bileşeninden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oluşacaktır.</a:t>
            </a:r>
            <a:endParaRPr sz="2400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1099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spc="-40" dirty="0">
                <a:latin typeface="Times New Roman"/>
                <a:cs typeface="Times New Roman"/>
              </a:rPr>
              <a:t>Yani, </a:t>
            </a:r>
            <a:r>
              <a:rPr sz="2400" spc="10" dirty="0">
                <a:latin typeface="Times New Roman"/>
                <a:cs typeface="Times New Roman"/>
              </a:rPr>
              <a:t>doğru akım </a:t>
            </a:r>
            <a:r>
              <a:rPr sz="2400" spc="5" dirty="0">
                <a:latin typeface="Times New Roman"/>
                <a:cs typeface="Times New Roman"/>
              </a:rPr>
              <a:t>bileşeni çıkışa </a:t>
            </a:r>
            <a:r>
              <a:rPr sz="2400" dirty="0">
                <a:latin typeface="Times New Roman"/>
                <a:cs typeface="Times New Roman"/>
              </a:rPr>
              <a:t>aktarılmayacaktır. </a:t>
            </a:r>
            <a:r>
              <a:rPr sz="2400" spc="-30" dirty="0">
                <a:latin typeface="Times New Roman"/>
                <a:cs typeface="Times New Roman"/>
              </a:rPr>
              <a:t>Yalıtım  </a:t>
            </a:r>
            <a:r>
              <a:rPr sz="2400" spc="5" dirty="0">
                <a:latin typeface="Times New Roman"/>
                <a:cs typeface="Times New Roman"/>
              </a:rPr>
              <a:t>transformatörleri, primer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sekonder </a:t>
            </a:r>
            <a:r>
              <a:rPr sz="2400" spc="10" dirty="0">
                <a:latin typeface="Times New Roman"/>
                <a:cs typeface="Times New Roman"/>
              </a:rPr>
              <a:t>(yük) </a:t>
            </a:r>
            <a:r>
              <a:rPr sz="2400" spc="5" dirty="0">
                <a:latin typeface="Times New Roman"/>
                <a:cs typeface="Times New Roman"/>
              </a:rPr>
              <a:t>arasında elektrik yalıtımını  sağlamak amacıyla </a:t>
            </a:r>
            <a:r>
              <a:rPr sz="2400" spc="10" dirty="0">
                <a:latin typeface="Times New Roman"/>
                <a:cs typeface="Times New Roman"/>
              </a:rPr>
              <a:t>da </a:t>
            </a:r>
            <a:r>
              <a:rPr sz="2400" spc="-5" dirty="0">
                <a:latin typeface="Times New Roman"/>
                <a:cs typeface="Times New Roman"/>
              </a:rPr>
              <a:t>kullanılırlar. </a:t>
            </a:r>
            <a:r>
              <a:rPr sz="2400" spc="-25" dirty="0">
                <a:latin typeface="Times New Roman"/>
                <a:cs typeface="Times New Roman"/>
              </a:rPr>
              <a:t>Yalıtım </a:t>
            </a:r>
            <a:r>
              <a:rPr sz="2400" spc="5" dirty="0">
                <a:latin typeface="Times New Roman"/>
                <a:cs typeface="Times New Roman"/>
              </a:rPr>
              <a:t>transformatörleri, </a:t>
            </a:r>
            <a:r>
              <a:rPr sz="2400" spc="10" dirty="0">
                <a:latin typeface="Times New Roman"/>
                <a:cs typeface="Times New Roman"/>
              </a:rPr>
              <a:t>küçük  </a:t>
            </a:r>
            <a:r>
              <a:rPr sz="2400" spc="5" dirty="0">
                <a:latin typeface="Times New Roman"/>
                <a:cs typeface="Times New Roman"/>
              </a:rPr>
              <a:t>güçlüdürler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normalde elektronik devreler ile </a:t>
            </a:r>
            <a:r>
              <a:rPr sz="2400" spc="10" dirty="0">
                <a:latin typeface="Times New Roman"/>
                <a:cs typeface="Times New Roman"/>
              </a:rPr>
              <a:t>topraklama </a:t>
            </a:r>
            <a:r>
              <a:rPr sz="2400" spc="5" dirty="0">
                <a:latin typeface="Times New Roman"/>
                <a:cs typeface="Times New Roman"/>
              </a:rPr>
              <a:t>hattı  arasında olaşabilecek gürültüyü yalıtmak için </a:t>
            </a:r>
            <a:r>
              <a:rPr sz="2400" spc="10" dirty="0">
                <a:latin typeface="Times New Roman"/>
                <a:cs typeface="Times New Roman"/>
              </a:rPr>
              <a:t>de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kullanılırlar.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1200"/>
              </a:lnSpc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b="1" spc="5" dirty="0">
                <a:latin typeface="Times New Roman"/>
                <a:cs typeface="Times New Roman"/>
              </a:rPr>
              <a:t>Ses (audio) </a:t>
            </a:r>
            <a:r>
              <a:rPr sz="2400" b="1" dirty="0">
                <a:latin typeface="Times New Roman"/>
                <a:cs typeface="Times New Roman"/>
              </a:rPr>
              <a:t>frekansı </a:t>
            </a:r>
            <a:r>
              <a:rPr sz="2400" b="1" spc="5" dirty="0">
                <a:latin typeface="Times New Roman"/>
                <a:cs typeface="Times New Roman"/>
              </a:rPr>
              <a:t>transformatörleri, </a:t>
            </a:r>
            <a:r>
              <a:rPr sz="2400" dirty="0">
                <a:latin typeface="Times New Roman"/>
                <a:cs typeface="Times New Roman"/>
              </a:rPr>
              <a:t>ses </a:t>
            </a:r>
            <a:r>
              <a:rPr sz="2400" spc="5" dirty="0">
                <a:latin typeface="Times New Roman"/>
                <a:cs typeface="Times New Roman"/>
              </a:rPr>
              <a:t>frekansı </a:t>
            </a:r>
            <a:r>
              <a:rPr sz="2400" spc="10" dirty="0">
                <a:latin typeface="Times New Roman"/>
                <a:cs typeface="Times New Roman"/>
              </a:rPr>
              <a:t>(20kHz'e  </a:t>
            </a:r>
            <a:r>
              <a:rPr sz="2400" spc="5" dirty="0">
                <a:latin typeface="Times New Roman"/>
                <a:cs typeface="Times New Roman"/>
              </a:rPr>
              <a:t>kadar) yükseltici devresi çıkış </a:t>
            </a:r>
            <a:r>
              <a:rPr sz="2400" spc="10" dirty="0">
                <a:latin typeface="Times New Roman"/>
                <a:cs typeface="Times New Roman"/>
              </a:rPr>
              <a:t>veya </a:t>
            </a:r>
            <a:r>
              <a:rPr sz="2400" spc="5" dirty="0">
                <a:latin typeface="Times New Roman"/>
                <a:cs typeface="Times New Roman"/>
              </a:rPr>
              <a:t>girişinde veya yükselticiler arasında  empedans eşlemesi için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kullanılır.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16262" y="1035202"/>
            <a:ext cx="8899525" cy="3724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1099"/>
              </a:lnSpc>
              <a:spcBef>
                <a:spcPts val="90"/>
              </a:spcBef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b="1" spc="5" dirty="0">
                <a:latin typeface="Times New Roman"/>
                <a:cs typeface="Times New Roman"/>
              </a:rPr>
              <a:t>Kontrol </a:t>
            </a:r>
            <a:r>
              <a:rPr sz="2400" b="1" spc="10" dirty="0">
                <a:latin typeface="Times New Roman"/>
                <a:cs typeface="Times New Roman"/>
              </a:rPr>
              <a:t>transformatörleri</a:t>
            </a:r>
            <a:r>
              <a:rPr sz="2400" spc="10" dirty="0">
                <a:latin typeface="Times New Roman"/>
                <a:cs typeface="Times New Roman"/>
              </a:rPr>
              <a:t>, düşük güç veya </a:t>
            </a:r>
            <a:r>
              <a:rPr sz="2400" spc="-145" dirty="0">
                <a:latin typeface="Times New Roman"/>
                <a:cs typeface="Times New Roman"/>
              </a:rPr>
              <a:t>VA </a:t>
            </a:r>
            <a:r>
              <a:rPr sz="2400" spc="5" dirty="0">
                <a:latin typeface="Times New Roman"/>
                <a:cs typeface="Times New Roman"/>
              </a:rPr>
              <a:t>değerlerinde sabit  gerilim </a:t>
            </a:r>
            <a:r>
              <a:rPr sz="2400" spc="10" dirty="0">
                <a:latin typeface="Times New Roman"/>
                <a:cs typeface="Times New Roman"/>
              </a:rPr>
              <a:t>veya </a:t>
            </a:r>
            <a:r>
              <a:rPr sz="2400" spc="5" dirty="0">
                <a:latin typeface="Times New Roman"/>
                <a:cs typeface="Times New Roman"/>
              </a:rPr>
              <a:t>sabit </a:t>
            </a:r>
            <a:r>
              <a:rPr sz="2400" spc="10" dirty="0">
                <a:latin typeface="Times New Roman"/>
                <a:cs typeface="Times New Roman"/>
              </a:rPr>
              <a:t>akım</a:t>
            </a:r>
            <a:r>
              <a:rPr sz="2400" spc="62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gerekli devrelerde, elektrik sisteminde değişik  noktalarda gerilimin genliği </a:t>
            </a:r>
            <a:r>
              <a:rPr sz="2400" spc="10" dirty="0">
                <a:latin typeface="Times New Roman"/>
                <a:cs typeface="Times New Roman"/>
              </a:rPr>
              <a:t>ve</a:t>
            </a:r>
            <a:r>
              <a:rPr sz="2400" spc="62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fazında istenen düzenlemeleri  sağlamak için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kullanılır.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25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1099"/>
              </a:lnSpc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b="1" spc="10" dirty="0">
                <a:latin typeface="Times New Roman"/>
                <a:cs typeface="Times New Roman"/>
              </a:rPr>
              <a:t>Ölçü tipi </a:t>
            </a:r>
            <a:r>
              <a:rPr sz="2400" b="1" spc="-5" dirty="0">
                <a:latin typeface="Times New Roman"/>
                <a:cs typeface="Times New Roman"/>
              </a:rPr>
              <a:t>transformatörler, </a:t>
            </a:r>
            <a:r>
              <a:rPr sz="2400" spc="5" dirty="0">
                <a:latin typeface="Times New Roman"/>
                <a:cs typeface="Times New Roman"/>
              </a:rPr>
              <a:t>sistemin </a:t>
            </a:r>
            <a:r>
              <a:rPr sz="2400" spc="10" dirty="0">
                <a:latin typeface="Times New Roman"/>
                <a:cs typeface="Times New Roman"/>
              </a:rPr>
              <a:t>yüksek </a:t>
            </a:r>
            <a:r>
              <a:rPr sz="2400" spc="5" dirty="0">
                <a:latin typeface="Times New Roman"/>
                <a:cs typeface="Times New Roman"/>
              </a:rPr>
              <a:t>enerjili kısmı ile ölçü  aletleri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elemanları (ampermetre, voltmetre, vatmetre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röleler gibi  çeşitli koruma amaçlı kullanılan aletler) arasında emniyetli bir  bağlantının sağlanması </a:t>
            </a:r>
            <a:r>
              <a:rPr sz="2400" spc="10" dirty="0">
                <a:latin typeface="Times New Roman"/>
                <a:cs typeface="Times New Roman"/>
              </a:rPr>
              <a:t>ve yüksek </a:t>
            </a:r>
            <a:r>
              <a:rPr sz="2400" spc="5" dirty="0">
                <a:latin typeface="Times New Roman"/>
                <a:cs typeface="Times New Roman"/>
              </a:rPr>
              <a:t>gerilim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akımların izlenmesi için  </a:t>
            </a:r>
            <a:r>
              <a:rPr sz="2400" spc="-5" dirty="0">
                <a:latin typeface="Times New Roman"/>
                <a:cs typeface="Times New Roman"/>
              </a:rPr>
              <a:t>kullanılır.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303" y="445592"/>
            <a:ext cx="454215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2.2 </a:t>
            </a:r>
            <a:r>
              <a:rPr spc="-85" dirty="0"/>
              <a:t>Tek </a:t>
            </a:r>
            <a:r>
              <a:rPr spc="-10" dirty="0"/>
              <a:t>Fazlı</a:t>
            </a:r>
            <a:r>
              <a:rPr spc="-80" dirty="0"/>
              <a:t> </a:t>
            </a:r>
            <a:r>
              <a:rPr spc="-15" dirty="0"/>
              <a:t>Transformatörler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4238" y="1035202"/>
            <a:ext cx="9091295" cy="73590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85"/>
              </a:spcBef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dirty="0">
                <a:latin typeface="Times New Roman"/>
                <a:cs typeface="Times New Roman"/>
              </a:rPr>
              <a:t>Transformatörlerin </a:t>
            </a:r>
            <a:r>
              <a:rPr sz="2400" spc="10" dirty="0">
                <a:latin typeface="Times New Roman"/>
                <a:cs typeface="Times New Roman"/>
              </a:rPr>
              <a:t>gerçek</a:t>
            </a:r>
            <a:r>
              <a:rPr sz="2400" spc="62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özellik </a:t>
            </a:r>
            <a:r>
              <a:rPr sz="2400" spc="10" dirty="0">
                <a:latin typeface="Times New Roman"/>
                <a:cs typeface="Times New Roman"/>
              </a:rPr>
              <a:t>ve</a:t>
            </a:r>
            <a:r>
              <a:rPr sz="2400" spc="62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davranışlarını </a:t>
            </a:r>
            <a:r>
              <a:rPr sz="2400" spc="10" dirty="0">
                <a:latin typeface="Times New Roman"/>
                <a:cs typeface="Times New Roman"/>
              </a:rPr>
              <a:t>daha</a:t>
            </a:r>
            <a:r>
              <a:rPr sz="2400" spc="62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kolay  anlamak için ilk aşamada </a:t>
            </a:r>
            <a:r>
              <a:rPr sz="2400" i="1" spc="5" dirty="0">
                <a:solidFill>
                  <a:srgbClr val="00AF4F"/>
                </a:solidFill>
                <a:latin typeface="Times New Roman"/>
                <a:cs typeface="Times New Roman"/>
              </a:rPr>
              <a:t>ideal transformatör </a:t>
            </a:r>
            <a:r>
              <a:rPr sz="2400" spc="5" dirty="0">
                <a:latin typeface="Times New Roman"/>
                <a:cs typeface="Times New Roman"/>
              </a:rPr>
              <a:t>üzerinde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spc="-5" dirty="0" err="1">
                <a:latin typeface="Times New Roman"/>
                <a:cs typeface="Times New Roman"/>
              </a:rPr>
              <a:t>durulacaktır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1944" y="445592"/>
            <a:ext cx="420941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2.2.1 İdeal</a:t>
            </a:r>
            <a:r>
              <a:rPr spc="-140" dirty="0"/>
              <a:t> </a:t>
            </a:r>
            <a:r>
              <a:rPr spc="-15" dirty="0"/>
              <a:t>Transformatörler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9147" y="1456844"/>
            <a:ext cx="9091295" cy="299299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422265" algn="l"/>
              </a:tabLst>
            </a:pPr>
            <a:r>
              <a:rPr sz="2400" dirty="0">
                <a:latin typeface="Times New Roman"/>
                <a:cs typeface="Times New Roman"/>
              </a:rPr>
              <a:t>Transformatörlerin </a:t>
            </a:r>
            <a:r>
              <a:rPr sz="2400" spc="5" dirty="0">
                <a:latin typeface="Times New Roman"/>
                <a:cs typeface="Times New Roman"/>
              </a:rPr>
              <a:t>ideal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sayılabilmesi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için	yapılan genel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5" dirty="0" err="1">
                <a:latin typeface="Times New Roman"/>
                <a:cs typeface="Times New Roman"/>
              </a:rPr>
              <a:t>varsayımlar</a:t>
            </a:r>
            <a:r>
              <a:rPr sz="2400" spc="5" dirty="0">
                <a:latin typeface="Times New Roman"/>
                <a:cs typeface="Times New Roman"/>
              </a:rPr>
              <a:t>:</a:t>
            </a:r>
            <a:endParaRPr sz="2500" dirty="0">
              <a:latin typeface="Times New Roman"/>
              <a:cs typeface="Times New Roman"/>
            </a:endParaRPr>
          </a:p>
          <a:p>
            <a:pPr marL="12700" marR="8255">
              <a:lnSpc>
                <a:spcPct val="101299"/>
              </a:lnSpc>
              <a:buSzPct val="95833"/>
              <a:buFont typeface="Wingdings"/>
              <a:buChar char=""/>
              <a:tabLst>
                <a:tab pos="258445" algn="l"/>
                <a:tab pos="1074420" algn="l"/>
                <a:tab pos="2557145" algn="l"/>
                <a:tab pos="3852545" algn="l"/>
                <a:tab pos="5096510" algn="l"/>
                <a:tab pos="5535295" algn="l"/>
                <a:tab pos="6280785" algn="l"/>
                <a:tab pos="7131050" algn="l"/>
                <a:tab pos="8374380" algn="l"/>
              </a:tabLst>
            </a:pPr>
            <a:r>
              <a:rPr sz="2400" u="sng" spc="10" dirty="0">
                <a:latin typeface="Times New Roman"/>
                <a:cs typeface="Times New Roman"/>
              </a:rPr>
              <a:t>Nüve	ka</a:t>
            </a:r>
            <a:r>
              <a:rPr sz="2400" u="sng" spc="5" dirty="0">
                <a:latin typeface="Times New Roman"/>
                <a:cs typeface="Times New Roman"/>
              </a:rPr>
              <a:t>yı</a:t>
            </a:r>
            <a:r>
              <a:rPr sz="2400" u="sng" dirty="0">
                <a:latin typeface="Times New Roman"/>
                <a:cs typeface="Times New Roman"/>
              </a:rPr>
              <a:t>p</a:t>
            </a:r>
            <a:r>
              <a:rPr sz="2400" u="sng" spc="5" dirty="0">
                <a:latin typeface="Times New Roman"/>
                <a:cs typeface="Times New Roman"/>
              </a:rPr>
              <a:t>la</a:t>
            </a:r>
            <a:r>
              <a:rPr sz="2400" u="sng" dirty="0">
                <a:latin typeface="Times New Roman"/>
                <a:cs typeface="Times New Roman"/>
              </a:rPr>
              <a:t>r</a:t>
            </a:r>
            <a:r>
              <a:rPr sz="2400" u="sng" spc="5" dirty="0">
                <a:latin typeface="Times New Roman"/>
                <a:cs typeface="Times New Roman"/>
              </a:rPr>
              <a:t>ı</a:t>
            </a:r>
            <a:r>
              <a:rPr sz="2400" u="sng" spc="15" dirty="0">
                <a:latin typeface="Times New Roman"/>
                <a:cs typeface="Times New Roman"/>
              </a:rPr>
              <a:t>n</a:t>
            </a:r>
            <a:r>
              <a:rPr sz="2400" u="sng" dirty="0">
                <a:latin typeface="Times New Roman"/>
                <a:cs typeface="Times New Roman"/>
              </a:rPr>
              <a:t>ı	</a:t>
            </a:r>
            <a:r>
              <a:rPr sz="2400" u="sng" spc="5" dirty="0">
                <a:latin typeface="Times New Roman"/>
                <a:cs typeface="Times New Roman"/>
              </a:rPr>
              <a:t>oluştu</a:t>
            </a:r>
            <a:r>
              <a:rPr sz="2400" u="sng" dirty="0">
                <a:latin typeface="Times New Roman"/>
                <a:cs typeface="Times New Roman"/>
              </a:rPr>
              <a:t>r</a:t>
            </a:r>
            <a:r>
              <a:rPr sz="2400" u="sng" spc="5" dirty="0">
                <a:latin typeface="Times New Roman"/>
                <a:cs typeface="Times New Roman"/>
              </a:rPr>
              <a:t>a</a:t>
            </a:r>
            <a:r>
              <a:rPr sz="2400" u="sng" spc="10" dirty="0">
                <a:latin typeface="Times New Roman"/>
                <a:cs typeface="Times New Roman"/>
              </a:rPr>
              <a:t>n</a:t>
            </a:r>
            <a:r>
              <a:rPr sz="2400" u="sng" dirty="0">
                <a:latin typeface="Times New Roman"/>
                <a:cs typeface="Times New Roman"/>
              </a:rPr>
              <a:t>	</a:t>
            </a:r>
            <a:r>
              <a:rPr sz="2400" u="sng" spc="5" dirty="0">
                <a:latin typeface="Times New Roman"/>
                <a:cs typeface="Times New Roman"/>
              </a:rPr>
              <a:t>histe</a:t>
            </a:r>
            <a:r>
              <a:rPr sz="2400" u="sng" dirty="0">
                <a:latin typeface="Times New Roman"/>
                <a:cs typeface="Times New Roman"/>
              </a:rPr>
              <a:t>r</a:t>
            </a:r>
            <a:r>
              <a:rPr sz="2400" u="sng" spc="5" dirty="0">
                <a:latin typeface="Times New Roman"/>
                <a:cs typeface="Times New Roman"/>
              </a:rPr>
              <a:t>isis</a:t>
            </a:r>
            <a:r>
              <a:rPr sz="2400" u="sng" dirty="0">
                <a:latin typeface="Times New Roman"/>
                <a:cs typeface="Times New Roman"/>
              </a:rPr>
              <a:t>	</a:t>
            </a:r>
            <a:r>
              <a:rPr sz="2400" u="sng" spc="10" dirty="0">
                <a:latin typeface="Times New Roman"/>
                <a:cs typeface="Times New Roman"/>
              </a:rPr>
              <a:t>ve</a:t>
            </a:r>
            <a:r>
              <a:rPr sz="2400" u="sng" dirty="0">
                <a:latin typeface="Times New Roman"/>
                <a:cs typeface="Times New Roman"/>
              </a:rPr>
              <a:t>	</a:t>
            </a:r>
            <a:r>
              <a:rPr sz="2400" u="sng" spc="5" dirty="0">
                <a:latin typeface="Times New Roman"/>
                <a:cs typeface="Times New Roman"/>
              </a:rPr>
              <a:t>e</a:t>
            </a:r>
            <a:r>
              <a:rPr sz="2400" u="sng" spc="10" dirty="0">
                <a:latin typeface="Times New Roman"/>
                <a:cs typeface="Times New Roman"/>
              </a:rPr>
              <a:t>ddy</a:t>
            </a:r>
            <a:r>
              <a:rPr sz="2400" u="sng" dirty="0">
                <a:latin typeface="Times New Roman"/>
                <a:cs typeface="Times New Roman"/>
              </a:rPr>
              <a:t>	</a:t>
            </a:r>
            <a:r>
              <a:rPr sz="2400" u="sng" spc="5" dirty="0">
                <a:latin typeface="Times New Roman"/>
                <a:cs typeface="Times New Roman"/>
              </a:rPr>
              <a:t>a</a:t>
            </a:r>
            <a:r>
              <a:rPr sz="2400" u="sng" spc="10" dirty="0">
                <a:latin typeface="Times New Roman"/>
                <a:cs typeface="Times New Roman"/>
              </a:rPr>
              <a:t>kı</a:t>
            </a:r>
            <a:r>
              <a:rPr sz="2400" u="sng" dirty="0">
                <a:latin typeface="Times New Roman"/>
                <a:cs typeface="Times New Roman"/>
              </a:rPr>
              <a:t>mı	</a:t>
            </a:r>
            <a:r>
              <a:rPr sz="2400" u="sng" spc="10" dirty="0">
                <a:latin typeface="Times New Roman"/>
                <a:cs typeface="Times New Roman"/>
              </a:rPr>
              <a:t>ka</a:t>
            </a:r>
            <a:r>
              <a:rPr sz="2400" u="sng" spc="5" dirty="0">
                <a:latin typeface="Times New Roman"/>
                <a:cs typeface="Times New Roman"/>
              </a:rPr>
              <a:t>yıpla</a:t>
            </a:r>
            <a:r>
              <a:rPr sz="2400" u="sng" dirty="0">
                <a:latin typeface="Times New Roman"/>
                <a:cs typeface="Times New Roman"/>
              </a:rPr>
              <a:t>rı	</a:t>
            </a:r>
            <a:r>
              <a:rPr sz="2400" u="sng" spc="5" dirty="0">
                <a:latin typeface="Times New Roman"/>
                <a:cs typeface="Times New Roman"/>
              </a:rPr>
              <a:t>i</a:t>
            </a:r>
            <a:r>
              <a:rPr sz="2400" u="sng" spc="15" dirty="0">
                <a:latin typeface="Times New Roman"/>
                <a:cs typeface="Times New Roman"/>
              </a:rPr>
              <a:t>h</a:t>
            </a:r>
            <a:r>
              <a:rPr sz="2400" u="sng" dirty="0">
                <a:latin typeface="Times New Roman"/>
                <a:cs typeface="Times New Roman"/>
              </a:rPr>
              <a:t>m</a:t>
            </a:r>
            <a:r>
              <a:rPr sz="2400" u="sng" spc="5" dirty="0">
                <a:latin typeface="Times New Roman"/>
                <a:cs typeface="Times New Roman"/>
              </a:rPr>
              <a:t>a</a:t>
            </a:r>
            <a:r>
              <a:rPr sz="2400" u="sng" dirty="0">
                <a:latin typeface="Times New Roman"/>
                <a:cs typeface="Times New Roman"/>
              </a:rPr>
              <a:t>l  </a:t>
            </a:r>
            <a:r>
              <a:rPr sz="2400" u="sng" spc="-10" dirty="0" err="1">
                <a:latin typeface="Times New Roman"/>
                <a:cs typeface="Times New Roman"/>
              </a:rPr>
              <a:t>edilmiştir</a:t>
            </a:r>
            <a:r>
              <a:rPr sz="2400" u="sng" spc="-10" dirty="0">
                <a:latin typeface="Times New Roman"/>
                <a:cs typeface="Times New Roman"/>
              </a:rPr>
              <a:t>.</a:t>
            </a:r>
            <a:endParaRPr sz="25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800"/>
              </a:lnSpc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u="sng" spc="10" dirty="0">
                <a:latin typeface="Times New Roman"/>
                <a:cs typeface="Times New Roman"/>
              </a:rPr>
              <a:t>Kaçak </a:t>
            </a:r>
            <a:r>
              <a:rPr sz="2400" u="sng" spc="5" dirty="0">
                <a:latin typeface="Times New Roman"/>
                <a:cs typeface="Times New Roman"/>
              </a:rPr>
              <a:t>akılar ihmal </a:t>
            </a:r>
            <a:r>
              <a:rPr sz="2400" u="sng" spc="-5" dirty="0">
                <a:latin typeface="Times New Roman"/>
                <a:cs typeface="Times New Roman"/>
              </a:rPr>
              <a:t>edilmiştir. </a:t>
            </a:r>
            <a:r>
              <a:rPr sz="2400" spc="-40" dirty="0">
                <a:latin typeface="Times New Roman"/>
                <a:cs typeface="Times New Roman"/>
              </a:rPr>
              <a:t>Yani, </a:t>
            </a:r>
            <a:r>
              <a:rPr sz="2400" spc="10" dirty="0">
                <a:latin typeface="Times New Roman"/>
                <a:cs typeface="Times New Roman"/>
              </a:rPr>
              <a:t>bütün </a:t>
            </a:r>
            <a:r>
              <a:rPr sz="2400" spc="5" dirty="0">
                <a:latin typeface="Times New Roman"/>
                <a:cs typeface="Times New Roman"/>
              </a:rPr>
              <a:t>akı </a:t>
            </a:r>
            <a:r>
              <a:rPr sz="2400" spc="10" dirty="0">
                <a:latin typeface="Times New Roman"/>
                <a:cs typeface="Times New Roman"/>
              </a:rPr>
              <a:t>nüve </a:t>
            </a:r>
            <a:r>
              <a:rPr sz="2400" spc="5" dirty="0">
                <a:latin typeface="Times New Roman"/>
                <a:cs typeface="Times New Roman"/>
              </a:rPr>
              <a:t>içinde sınırlıdır </a:t>
            </a:r>
            <a:r>
              <a:rPr sz="2400" spc="10" dirty="0">
                <a:latin typeface="Times New Roman"/>
                <a:cs typeface="Times New Roman"/>
              </a:rPr>
              <a:t>ve  </a:t>
            </a:r>
            <a:r>
              <a:rPr sz="2400" spc="5" dirty="0">
                <a:latin typeface="Times New Roman"/>
                <a:cs typeface="Times New Roman"/>
              </a:rPr>
              <a:t>her iki </a:t>
            </a:r>
            <a:r>
              <a:rPr sz="2400" dirty="0">
                <a:latin typeface="Times New Roman"/>
                <a:cs typeface="Times New Roman"/>
              </a:rPr>
              <a:t>sargıyı </a:t>
            </a:r>
            <a:r>
              <a:rPr sz="2400" spc="10" dirty="0">
                <a:latin typeface="Times New Roman"/>
                <a:cs typeface="Times New Roman"/>
              </a:rPr>
              <a:t>da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15" dirty="0" err="1">
                <a:latin typeface="Times New Roman"/>
                <a:cs typeface="Times New Roman"/>
              </a:rPr>
              <a:t>keser</a:t>
            </a:r>
            <a:r>
              <a:rPr sz="2400" spc="-15" dirty="0">
                <a:latin typeface="Times New Roman"/>
                <a:cs typeface="Times New Roman"/>
              </a:rPr>
              <a:t>.</a:t>
            </a:r>
            <a:endParaRPr sz="2500" dirty="0">
              <a:latin typeface="Times New Roman"/>
              <a:cs typeface="Times New Roman"/>
            </a:endParaRPr>
          </a:p>
          <a:p>
            <a:pPr marL="12700" marR="5080">
              <a:lnSpc>
                <a:spcPct val="101200"/>
              </a:lnSpc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spc="10" dirty="0">
                <a:latin typeface="Times New Roman"/>
                <a:cs typeface="Times New Roman"/>
              </a:rPr>
              <a:t>Akıyı </a:t>
            </a:r>
            <a:r>
              <a:rPr sz="2400" spc="5" dirty="0">
                <a:latin typeface="Times New Roman"/>
                <a:cs typeface="Times New Roman"/>
              </a:rPr>
              <a:t>meydana getirmek için gerekli </a:t>
            </a:r>
            <a:r>
              <a:rPr sz="2400" u="sng" spc="10" dirty="0">
                <a:latin typeface="Times New Roman"/>
                <a:cs typeface="Times New Roman"/>
              </a:rPr>
              <a:t>uyartım </a:t>
            </a:r>
            <a:r>
              <a:rPr sz="2400" u="sng" spc="5" dirty="0">
                <a:latin typeface="Times New Roman"/>
                <a:cs typeface="Times New Roman"/>
              </a:rPr>
              <a:t>akımı </a:t>
            </a:r>
            <a:r>
              <a:rPr sz="2400" u="sng" spc="10" dirty="0">
                <a:latin typeface="Times New Roman"/>
                <a:cs typeface="Times New Roman"/>
              </a:rPr>
              <a:t>ihmal </a:t>
            </a:r>
            <a:r>
              <a:rPr sz="2400" u="sng" spc="-5" dirty="0">
                <a:latin typeface="Times New Roman"/>
                <a:cs typeface="Times New Roman"/>
              </a:rPr>
              <a:t>edilmiştir</a:t>
            </a:r>
            <a:r>
              <a:rPr sz="2400" spc="-5" dirty="0">
                <a:latin typeface="Times New Roman"/>
                <a:cs typeface="Times New Roman"/>
              </a:rPr>
              <a:t>.  </a:t>
            </a:r>
            <a:r>
              <a:rPr sz="2400" spc="-50" dirty="0">
                <a:latin typeface="Times New Roman"/>
                <a:cs typeface="Times New Roman"/>
              </a:rPr>
              <a:t>Yani </a:t>
            </a:r>
            <a:r>
              <a:rPr sz="2400" spc="10" dirty="0">
                <a:latin typeface="Times New Roman"/>
                <a:cs typeface="Times New Roman"/>
              </a:rPr>
              <a:t>nüvenin </a:t>
            </a:r>
            <a:r>
              <a:rPr sz="2400" dirty="0">
                <a:latin typeface="Times New Roman"/>
                <a:cs typeface="Times New Roman"/>
              </a:rPr>
              <a:t>geçirgenliği </a:t>
            </a:r>
            <a:r>
              <a:rPr sz="2400" spc="10" dirty="0">
                <a:latin typeface="Times New Roman"/>
                <a:cs typeface="Times New Roman"/>
              </a:rPr>
              <a:t>çok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 err="1">
                <a:latin typeface="Times New Roman"/>
                <a:cs typeface="Times New Roman"/>
              </a:rPr>
              <a:t>yüksektir</a:t>
            </a:r>
            <a:r>
              <a:rPr sz="2400" spc="-5" dirty="0">
                <a:latin typeface="Times New Roman"/>
                <a:cs typeface="Times New Roman"/>
              </a:rPr>
              <a:t>.</a:t>
            </a:r>
            <a:endParaRPr sz="2550" dirty="0">
              <a:latin typeface="Times New Roman"/>
              <a:cs typeface="Times New Roman"/>
            </a:endParaRPr>
          </a:p>
          <a:p>
            <a:pPr marL="335280" indent="-323215">
              <a:lnSpc>
                <a:spcPct val="100000"/>
              </a:lnSpc>
              <a:buSzPct val="95833"/>
              <a:buFont typeface="Wingdings"/>
              <a:buChar char=""/>
              <a:tabLst>
                <a:tab pos="335915" algn="l"/>
              </a:tabLst>
            </a:pPr>
            <a:r>
              <a:rPr sz="2400" u="sng" dirty="0">
                <a:latin typeface="Times New Roman"/>
                <a:cs typeface="Times New Roman"/>
              </a:rPr>
              <a:t>Sargıların </a:t>
            </a:r>
            <a:r>
              <a:rPr sz="2400" u="sng" spc="5" dirty="0">
                <a:latin typeface="Times New Roman"/>
                <a:cs typeface="Times New Roman"/>
              </a:rPr>
              <a:t>dirençleri ihmal</a:t>
            </a:r>
            <a:r>
              <a:rPr sz="2400" u="sng" spc="95" dirty="0">
                <a:latin typeface="Times New Roman"/>
                <a:cs typeface="Times New Roman"/>
              </a:rPr>
              <a:t> </a:t>
            </a:r>
            <a:r>
              <a:rPr sz="2400" u="sng" spc="-10" dirty="0">
                <a:latin typeface="Times New Roman"/>
                <a:cs typeface="Times New Roman"/>
              </a:rPr>
              <a:t>edilmiştir.</a:t>
            </a:r>
            <a:endParaRPr sz="2400" u="sng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B2A0683F-6A84-433D-9DF7-440CDB191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85"/>
          <a:stretch/>
        </p:blipFill>
        <p:spPr>
          <a:xfrm>
            <a:off x="3185263" y="4924425"/>
            <a:ext cx="4448796" cy="16597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50900" y="200025"/>
            <a:ext cx="7726680" cy="5963920"/>
            <a:chOff x="473963" y="169164"/>
            <a:chExt cx="7726680" cy="5963920"/>
          </a:xfrm>
        </p:grpSpPr>
        <p:sp>
          <p:nvSpPr>
            <p:cNvPr id="3" name="object 3"/>
            <p:cNvSpPr/>
            <p:nvPr/>
          </p:nvSpPr>
          <p:spPr>
            <a:xfrm>
              <a:off x="3616452" y="2048256"/>
              <a:ext cx="3191510" cy="2787650"/>
            </a:xfrm>
            <a:custGeom>
              <a:avLst/>
              <a:gdLst/>
              <a:ahLst/>
              <a:cxnLst/>
              <a:rect l="l" t="t" r="r" b="b"/>
              <a:pathLst>
                <a:path w="3191509" h="2787650">
                  <a:moveTo>
                    <a:pt x="3191255" y="0"/>
                  </a:moveTo>
                  <a:lnTo>
                    <a:pt x="0" y="0"/>
                  </a:lnTo>
                  <a:lnTo>
                    <a:pt x="0" y="2787395"/>
                  </a:lnTo>
                  <a:lnTo>
                    <a:pt x="3191255" y="2787395"/>
                  </a:lnTo>
                  <a:lnTo>
                    <a:pt x="3191255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452" y="2048256"/>
              <a:ext cx="3192780" cy="2788920"/>
            </a:xfrm>
            <a:custGeom>
              <a:avLst/>
              <a:gdLst/>
              <a:ahLst/>
              <a:cxnLst/>
              <a:rect l="l" t="t" r="r" b="b"/>
              <a:pathLst>
                <a:path w="3192779" h="2788920">
                  <a:moveTo>
                    <a:pt x="0" y="0"/>
                  </a:moveTo>
                  <a:lnTo>
                    <a:pt x="0" y="2788920"/>
                  </a:lnTo>
                  <a:lnTo>
                    <a:pt x="3192779" y="2788920"/>
                  </a:lnTo>
                  <a:lnTo>
                    <a:pt x="3192779" y="0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34611" y="2487168"/>
              <a:ext cx="2153920" cy="1981200"/>
            </a:xfrm>
            <a:custGeom>
              <a:avLst/>
              <a:gdLst/>
              <a:ahLst/>
              <a:cxnLst/>
              <a:rect l="l" t="t" r="r" b="b"/>
              <a:pathLst>
                <a:path w="2153920" h="1981200">
                  <a:moveTo>
                    <a:pt x="2153412" y="0"/>
                  </a:moveTo>
                  <a:lnTo>
                    <a:pt x="0" y="0"/>
                  </a:lnTo>
                  <a:lnTo>
                    <a:pt x="0" y="1981200"/>
                  </a:lnTo>
                  <a:lnTo>
                    <a:pt x="2153412" y="1981200"/>
                  </a:lnTo>
                  <a:lnTo>
                    <a:pt x="2153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34611" y="2487168"/>
              <a:ext cx="2155190" cy="1983105"/>
            </a:xfrm>
            <a:custGeom>
              <a:avLst/>
              <a:gdLst/>
              <a:ahLst/>
              <a:cxnLst/>
              <a:rect l="l" t="t" r="r" b="b"/>
              <a:pathLst>
                <a:path w="2155190" h="1983104">
                  <a:moveTo>
                    <a:pt x="0" y="0"/>
                  </a:moveTo>
                  <a:lnTo>
                    <a:pt x="0" y="1982724"/>
                  </a:lnTo>
                  <a:lnTo>
                    <a:pt x="2154936" y="1982724"/>
                  </a:lnTo>
                  <a:lnTo>
                    <a:pt x="2154936" y="0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28287" y="2258568"/>
              <a:ext cx="2711450" cy="2441575"/>
            </a:xfrm>
            <a:custGeom>
              <a:avLst/>
              <a:gdLst/>
              <a:ahLst/>
              <a:cxnLst/>
              <a:rect l="l" t="t" r="r" b="b"/>
              <a:pathLst>
                <a:path w="2711450" h="2441575">
                  <a:moveTo>
                    <a:pt x="2279904" y="0"/>
                  </a:moveTo>
                  <a:lnTo>
                    <a:pt x="2209800" y="0"/>
                  </a:lnTo>
                  <a:lnTo>
                    <a:pt x="2205228" y="4572"/>
                  </a:lnTo>
                  <a:lnTo>
                    <a:pt x="2205228" y="15240"/>
                  </a:lnTo>
                  <a:lnTo>
                    <a:pt x="2209800" y="19812"/>
                  </a:lnTo>
                  <a:lnTo>
                    <a:pt x="2279904" y="19812"/>
                  </a:lnTo>
                  <a:lnTo>
                    <a:pt x="2282952" y="15240"/>
                  </a:lnTo>
                  <a:lnTo>
                    <a:pt x="2282952" y="4572"/>
                  </a:lnTo>
                  <a:lnTo>
                    <a:pt x="2279904" y="0"/>
                  </a:lnTo>
                  <a:close/>
                </a:path>
                <a:path w="2711450" h="2441575">
                  <a:moveTo>
                    <a:pt x="2142744" y="0"/>
                  </a:moveTo>
                  <a:lnTo>
                    <a:pt x="2072639" y="0"/>
                  </a:lnTo>
                  <a:lnTo>
                    <a:pt x="2068067" y="4572"/>
                  </a:lnTo>
                  <a:lnTo>
                    <a:pt x="2068067" y="15240"/>
                  </a:lnTo>
                  <a:lnTo>
                    <a:pt x="2072639" y="19812"/>
                  </a:lnTo>
                  <a:lnTo>
                    <a:pt x="2142744" y="19812"/>
                  </a:lnTo>
                  <a:lnTo>
                    <a:pt x="2147316" y="15240"/>
                  </a:lnTo>
                  <a:lnTo>
                    <a:pt x="2147316" y="4572"/>
                  </a:lnTo>
                  <a:lnTo>
                    <a:pt x="2142744" y="0"/>
                  </a:lnTo>
                  <a:close/>
                </a:path>
                <a:path w="2711450" h="2441575">
                  <a:moveTo>
                    <a:pt x="2005584" y="0"/>
                  </a:moveTo>
                  <a:lnTo>
                    <a:pt x="1937003" y="0"/>
                  </a:lnTo>
                  <a:lnTo>
                    <a:pt x="1932432" y="4572"/>
                  </a:lnTo>
                  <a:lnTo>
                    <a:pt x="1932432" y="15240"/>
                  </a:lnTo>
                  <a:lnTo>
                    <a:pt x="1937003" y="19812"/>
                  </a:lnTo>
                  <a:lnTo>
                    <a:pt x="2005584" y="19812"/>
                  </a:lnTo>
                  <a:lnTo>
                    <a:pt x="2010156" y="15240"/>
                  </a:lnTo>
                  <a:lnTo>
                    <a:pt x="2010156" y="4572"/>
                  </a:lnTo>
                  <a:lnTo>
                    <a:pt x="2005584" y="0"/>
                  </a:lnTo>
                  <a:close/>
                </a:path>
                <a:path w="2711450" h="2441575">
                  <a:moveTo>
                    <a:pt x="1868424" y="0"/>
                  </a:moveTo>
                  <a:lnTo>
                    <a:pt x="1799844" y="0"/>
                  </a:lnTo>
                  <a:lnTo>
                    <a:pt x="1795272" y="4572"/>
                  </a:lnTo>
                  <a:lnTo>
                    <a:pt x="1795272" y="15240"/>
                  </a:lnTo>
                  <a:lnTo>
                    <a:pt x="1799844" y="19812"/>
                  </a:lnTo>
                  <a:lnTo>
                    <a:pt x="1868424" y="19812"/>
                  </a:lnTo>
                  <a:lnTo>
                    <a:pt x="1872996" y="15240"/>
                  </a:lnTo>
                  <a:lnTo>
                    <a:pt x="1872996" y="4572"/>
                  </a:lnTo>
                  <a:lnTo>
                    <a:pt x="1868424" y="0"/>
                  </a:lnTo>
                  <a:close/>
                </a:path>
                <a:path w="2711450" h="2441575">
                  <a:moveTo>
                    <a:pt x="1732788" y="0"/>
                  </a:moveTo>
                  <a:lnTo>
                    <a:pt x="1662684" y="0"/>
                  </a:lnTo>
                  <a:lnTo>
                    <a:pt x="1658112" y="4572"/>
                  </a:lnTo>
                  <a:lnTo>
                    <a:pt x="1658112" y="15240"/>
                  </a:lnTo>
                  <a:lnTo>
                    <a:pt x="1662684" y="19812"/>
                  </a:lnTo>
                  <a:lnTo>
                    <a:pt x="1732788" y="19812"/>
                  </a:lnTo>
                  <a:lnTo>
                    <a:pt x="1735836" y="15240"/>
                  </a:lnTo>
                  <a:lnTo>
                    <a:pt x="1735836" y="4572"/>
                  </a:lnTo>
                  <a:lnTo>
                    <a:pt x="1732788" y="0"/>
                  </a:lnTo>
                  <a:close/>
                </a:path>
                <a:path w="2711450" h="2441575">
                  <a:moveTo>
                    <a:pt x="1595627" y="0"/>
                  </a:moveTo>
                  <a:lnTo>
                    <a:pt x="1525524" y="0"/>
                  </a:lnTo>
                  <a:lnTo>
                    <a:pt x="1520952" y="4572"/>
                  </a:lnTo>
                  <a:lnTo>
                    <a:pt x="1520952" y="15240"/>
                  </a:lnTo>
                  <a:lnTo>
                    <a:pt x="1525524" y="19812"/>
                  </a:lnTo>
                  <a:lnTo>
                    <a:pt x="1595627" y="19812"/>
                  </a:lnTo>
                  <a:lnTo>
                    <a:pt x="1600200" y="15240"/>
                  </a:lnTo>
                  <a:lnTo>
                    <a:pt x="1600200" y="4572"/>
                  </a:lnTo>
                  <a:lnTo>
                    <a:pt x="1595627" y="0"/>
                  </a:lnTo>
                  <a:close/>
                </a:path>
                <a:path w="2711450" h="2441575">
                  <a:moveTo>
                    <a:pt x="1458467" y="0"/>
                  </a:moveTo>
                  <a:lnTo>
                    <a:pt x="1389888" y="0"/>
                  </a:lnTo>
                  <a:lnTo>
                    <a:pt x="1385315" y="4572"/>
                  </a:lnTo>
                  <a:lnTo>
                    <a:pt x="1385315" y="15240"/>
                  </a:lnTo>
                  <a:lnTo>
                    <a:pt x="1389888" y="19812"/>
                  </a:lnTo>
                  <a:lnTo>
                    <a:pt x="1458467" y="19812"/>
                  </a:lnTo>
                  <a:lnTo>
                    <a:pt x="1463039" y="15240"/>
                  </a:lnTo>
                  <a:lnTo>
                    <a:pt x="1463039" y="4572"/>
                  </a:lnTo>
                  <a:lnTo>
                    <a:pt x="1458467" y="0"/>
                  </a:lnTo>
                  <a:close/>
                </a:path>
                <a:path w="2711450" h="2441575">
                  <a:moveTo>
                    <a:pt x="1321308" y="0"/>
                  </a:moveTo>
                  <a:lnTo>
                    <a:pt x="1252727" y="0"/>
                  </a:lnTo>
                  <a:lnTo>
                    <a:pt x="1248156" y="4572"/>
                  </a:lnTo>
                  <a:lnTo>
                    <a:pt x="1248156" y="15240"/>
                  </a:lnTo>
                  <a:lnTo>
                    <a:pt x="1252727" y="19812"/>
                  </a:lnTo>
                  <a:lnTo>
                    <a:pt x="1321308" y="19812"/>
                  </a:lnTo>
                  <a:lnTo>
                    <a:pt x="1325879" y="15240"/>
                  </a:lnTo>
                  <a:lnTo>
                    <a:pt x="1325879" y="4572"/>
                  </a:lnTo>
                  <a:lnTo>
                    <a:pt x="1321308" y="0"/>
                  </a:lnTo>
                  <a:close/>
                </a:path>
                <a:path w="2711450" h="2441575">
                  <a:moveTo>
                    <a:pt x="1185672" y="0"/>
                  </a:moveTo>
                  <a:lnTo>
                    <a:pt x="1115567" y="0"/>
                  </a:lnTo>
                  <a:lnTo>
                    <a:pt x="1110996" y="4572"/>
                  </a:lnTo>
                  <a:lnTo>
                    <a:pt x="1110996" y="15240"/>
                  </a:lnTo>
                  <a:lnTo>
                    <a:pt x="1115567" y="19812"/>
                  </a:lnTo>
                  <a:lnTo>
                    <a:pt x="1185672" y="19812"/>
                  </a:lnTo>
                  <a:lnTo>
                    <a:pt x="1188720" y="15240"/>
                  </a:lnTo>
                  <a:lnTo>
                    <a:pt x="1188720" y="4572"/>
                  </a:lnTo>
                  <a:lnTo>
                    <a:pt x="1185672" y="0"/>
                  </a:lnTo>
                  <a:close/>
                </a:path>
                <a:path w="2711450" h="2441575">
                  <a:moveTo>
                    <a:pt x="1048512" y="0"/>
                  </a:moveTo>
                  <a:lnTo>
                    <a:pt x="978408" y="0"/>
                  </a:lnTo>
                  <a:lnTo>
                    <a:pt x="973836" y="4572"/>
                  </a:lnTo>
                  <a:lnTo>
                    <a:pt x="973836" y="15240"/>
                  </a:lnTo>
                  <a:lnTo>
                    <a:pt x="978408" y="19812"/>
                  </a:lnTo>
                  <a:lnTo>
                    <a:pt x="1048512" y="19812"/>
                  </a:lnTo>
                  <a:lnTo>
                    <a:pt x="1053084" y="15240"/>
                  </a:lnTo>
                  <a:lnTo>
                    <a:pt x="1053084" y="4572"/>
                  </a:lnTo>
                  <a:lnTo>
                    <a:pt x="1048512" y="0"/>
                  </a:lnTo>
                  <a:close/>
                </a:path>
                <a:path w="2711450" h="2441575">
                  <a:moveTo>
                    <a:pt x="911351" y="0"/>
                  </a:moveTo>
                  <a:lnTo>
                    <a:pt x="841248" y="0"/>
                  </a:lnTo>
                  <a:lnTo>
                    <a:pt x="838200" y="4572"/>
                  </a:lnTo>
                  <a:lnTo>
                    <a:pt x="838200" y="15240"/>
                  </a:lnTo>
                  <a:lnTo>
                    <a:pt x="841248" y="19812"/>
                  </a:lnTo>
                  <a:lnTo>
                    <a:pt x="911351" y="19812"/>
                  </a:lnTo>
                  <a:lnTo>
                    <a:pt x="915924" y="15240"/>
                  </a:lnTo>
                  <a:lnTo>
                    <a:pt x="915924" y="4572"/>
                  </a:lnTo>
                  <a:lnTo>
                    <a:pt x="911351" y="0"/>
                  </a:lnTo>
                  <a:close/>
                </a:path>
                <a:path w="2711450" h="2441575">
                  <a:moveTo>
                    <a:pt x="774191" y="0"/>
                  </a:moveTo>
                  <a:lnTo>
                    <a:pt x="705612" y="0"/>
                  </a:lnTo>
                  <a:lnTo>
                    <a:pt x="701039" y="4572"/>
                  </a:lnTo>
                  <a:lnTo>
                    <a:pt x="701039" y="15240"/>
                  </a:lnTo>
                  <a:lnTo>
                    <a:pt x="705612" y="19812"/>
                  </a:lnTo>
                  <a:lnTo>
                    <a:pt x="774191" y="19812"/>
                  </a:lnTo>
                  <a:lnTo>
                    <a:pt x="778763" y="15240"/>
                  </a:lnTo>
                  <a:lnTo>
                    <a:pt x="778763" y="4572"/>
                  </a:lnTo>
                  <a:lnTo>
                    <a:pt x="774191" y="0"/>
                  </a:lnTo>
                  <a:close/>
                </a:path>
                <a:path w="2711450" h="2441575">
                  <a:moveTo>
                    <a:pt x="637032" y="0"/>
                  </a:moveTo>
                  <a:lnTo>
                    <a:pt x="568451" y="0"/>
                  </a:lnTo>
                  <a:lnTo>
                    <a:pt x="563879" y="4572"/>
                  </a:lnTo>
                  <a:lnTo>
                    <a:pt x="563879" y="15240"/>
                  </a:lnTo>
                  <a:lnTo>
                    <a:pt x="568451" y="19812"/>
                  </a:lnTo>
                  <a:lnTo>
                    <a:pt x="637032" y="19812"/>
                  </a:lnTo>
                  <a:lnTo>
                    <a:pt x="641603" y="15240"/>
                  </a:lnTo>
                  <a:lnTo>
                    <a:pt x="641603" y="4572"/>
                  </a:lnTo>
                  <a:lnTo>
                    <a:pt x="637032" y="0"/>
                  </a:lnTo>
                  <a:close/>
                </a:path>
                <a:path w="2711450" h="2441575">
                  <a:moveTo>
                    <a:pt x="501396" y="0"/>
                  </a:moveTo>
                  <a:lnTo>
                    <a:pt x="431291" y="0"/>
                  </a:lnTo>
                  <a:lnTo>
                    <a:pt x="426720" y="4572"/>
                  </a:lnTo>
                  <a:lnTo>
                    <a:pt x="426720" y="15240"/>
                  </a:lnTo>
                  <a:lnTo>
                    <a:pt x="431291" y="19812"/>
                  </a:lnTo>
                  <a:lnTo>
                    <a:pt x="501396" y="19812"/>
                  </a:lnTo>
                  <a:lnTo>
                    <a:pt x="505967" y="15240"/>
                  </a:lnTo>
                  <a:lnTo>
                    <a:pt x="505967" y="4572"/>
                  </a:lnTo>
                  <a:lnTo>
                    <a:pt x="501396" y="0"/>
                  </a:lnTo>
                  <a:close/>
                </a:path>
                <a:path w="2711450" h="2441575">
                  <a:moveTo>
                    <a:pt x="362712" y="4572"/>
                  </a:moveTo>
                  <a:lnTo>
                    <a:pt x="358139" y="6096"/>
                  </a:lnTo>
                  <a:lnTo>
                    <a:pt x="335279" y="9144"/>
                  </a:lnTo>
                  <a:lnTo>
                    <a:pt x="298703" y="18287"/>
                  </a:lnTo>
                  <a:lnTo>
                    <a:pt x="294132" y="19812"/>
                  </a:lnTo>
                  <a:lnTo>
                    <a:pt x="291084" y="24384"/>
                  </a:lnTo>
                  <a:lnTo>
                    <a:pt x="292608" y="28956"/>
                  </a:lnTo>
                  <a:lnTo>
                    <a:pt x="294132" y="35051"/>
                  </a:lnTo>
                  <a:lnTo>
                    <a:pt x="298703" y="38100"/>
                  </a:lnTo>
                  <a:lnTo>
                    <a:pt x="304800" y="36575"/>
                  </a:lnTo>
                  <a:lnTo>
                    <a:pt x="338327" y="27432"/>
                  </a:lnTo>
                  <a:lnTo>
                    <a:pt x="361188" y="24384"/>
                  </a:lnTo>
                  <a:lnTo>
                    <a:pt x="365760" y="24384"/>
                  </a:lnTo>
                  <a:lnTo>
                    <a:pt x="368808" y="18287"/>
                  </a:lnTo>
                  <a:lnTo>
                    <a:pt x="368808" y="13716"/>
                  </a:lnTo>
                  <a:lnTo>
                    <a:pt x="367284" y="7620"/>
                  </a:lnTo>
                  <a:lnTo>
                    <a:pt x="362712" y="4572"/>
                  </a:lnTo>
                  <a:close/>
                </a:path>
                <a:path w="2711450" h="2441575">
                  <a:moveTo>
                    <a:pt x="230124" y="45720"/>
                  </a:moveTo>
                  <a:lnTo>
                    <a:pt x="225551" y="47244"/>
                  </a:lnTo>
                  <a:lnTo>
                    <a:pt x="219456" y="50292"/>
                  </a:lnTo>
                  <a:lnTo>
                    <a:pt x="185927" y="71628"/>
                  </a:lnTo>
                  <a:lnTo>
                    <a:pt x="173736" y="79248"/>
                  </a:lnTo>
                  <a:lnTo>
                    <a:pt x="169163" y="82296"/>
                  </a:lnTo>
                  <a:lnTo>
                    <a:pt x="169163" y="88392"/>
                  </a:lnTo>
                  <a:lnTo>
                    <a:pt x="175260" y="97536"/>
                  </a:lnTo>
                  <a:lnTo>
                    <a:pt x="181356" y="97536"/>
                  </a:lnTo>
                  <a:lnTo>
                    <a:pt x="185927" y="94487"/>
                  </a:lnTo>
                  <a:lnTo>
                    <a:pt x="195072" y="86868"/>
                  </a:lnTo>
                  <a:lnTo>
                    <a:pt x="228600" y="67056"/>
                  </a:lnTo>
                  <a:lnTo>
                    <a:pt x="233172" y="65532"/>
                  </a:lnTo>
                  <a:lnTo>
                    <a:pt x="239267" y="62484"/>
                  </a:lnTo>
                  <a:lnTo>
                    <a:pt x="240791" y="56387"/>
                  </a:lnTo>
                  <a:lnTo>
                    <a:pt x="237744" y="51816"/>
                  </a:lnTo>
                  <a:lnTo>
                    <a:pt x="236220" y="47244"/>
                  </a:lnTo>
                  <a:lnTo>
                    <a:pt x="230124" y="45720"/>
                  </a:lnTo>
                  <a:close/>
                </a:path>
                <a:path w="2711450" h="2441575">
                  <a:moveTo>
                    <a:pt x="123444" y="126492"/>
                  </a:moveTo>
                  <a:lnTo>
                    <a:pt x="76200" y="176784"/>
                  </a:lnTo>
                  <a:lnTo>
                    <a:pt x="73151" y="181356"/>
                  </a:lnTo>
                  <a:lnTo>
                    <a:pt x="74675" y="187451"/>
                  </a:lnTo>
                  <a:lnTo>
                    <a:pt x="79248" y="190500"/>
                  </a:lnTo>
                  <a:lnTo>
                    <a:pt x="82296" y="193548"/>
                  </a:lnTo>
                  <a:lnTo>
                    <a:pt x="88391" y="193548"/>
                  </a:lnTo>
                  <a:lnTo>
                    <a:pt x="91439" y="188975"/>
                  </a:lnTo>
                  <a:lnTo>
                    <a:pt x="111251" y="163068"/>
                  </a:lnTo>
                  <a:lnTo>
                    <a:pt x="128015" y="144780"/>
                  </a:lnTo>
                  <a:lnTo>
                    <a:pt x="132587" y="140208"/>
                  </a:lnTo>
                  <a:lnTo>
                    <a:pt x="132587" y="134112"/>
                  </a:lnTo>
                  <a:lnTo>
                    <a:pt x="128015" y="131063"/>
                  </a:lnTo>
                  <a:lnTo>
                    <a:pt x="123444" y="126492"/>
                  </a:lnTo>
                  <a:close/>
                </a:path>
                <a:path w="2711450" h="2441575">
                  <a:moveTo>
                    <a:pt x="45720" y="239268"/>
                  </a:moveTo>
                  <a:lnTo>
                    <a:pt x="19812" y="291084"/>
                  </a:lnTo>
                  <a:lnTo>
                    <a:pt x="16763" y="301751"/>
                  </a:lnTo>
                  <a:lnTo>
                    <a:pt x="15239" y="306324"/>
                  </a:lnTo>
                  <a:lnTo>
                    <a:pt x="18287" y="312420"/>
                  </a:lnTo>
                  <a:lnTo>
                    <a:pt x="22860" y="313944"/>
                  </a:lnTo>
                  <a:lnTo>
                    <a:pt x="28956" y="315468"/>
                  </a:lnTo>
                  <a:lnTo>
                    <a:pt x="33527" y="312420"/>
                  </a:lnTo>
                  <a:lnTo>
                    <a:pt x="35051" y="306324"/>
                  </a:lnTo>
                  <a:lnTo>
                    <a:pt x="38100" y="297180"/>
                  </a:lnTo>
                  <a:lnTo>
                    <a:pt x="51815" y="260604"/>
                  </a:lnTo>
                  <a:lnTo>
                    <a:pt x="54863" y="254508"/>
                  </a:lnTo>
                  <a:lnTo>
                    <a:pt x="56387" y="249936"/>
                  </a:lnTo>
                  <a:lnTo>
                    <a:pt x="54863" y="243840"/>
                  </a:lnTo>
                  <a:lnTo>
                    <a:pt x="50291" y="240792"/>
                  </a:lnTo>
                  <a:lnTo>
                    <a:pt x="45720" y="239268"/>
                  </a:lnTo>
                  <a:close/>
                </a:path>
                <a:path w="2711450" h="2441575">
                  <a:moveTo>
                    <a:pt x="18287" y="370332"/>
                  </a:moveTo>
                  <a:lnTo>
                    <a:pt x="7620" y="370332"/>
                  </a:lnTo>
                  <a:lnTo>
                    <a:pt x="3048" y="374904"/>
                  </a:lnTo>
                  <a:lnTo>
                    <a:pt x="3048" y="379475"/>
                  </a:lnTo>
                  <a:lnTo>
                    <a:pt x="0" y="413004"/>
                  </a:lnTo>
                  <a:lnTo>
                    <a:pt x="0" y="443484"/>
                  </a:lnTo>
                  <a:lnTo>
                    <a:pt x="4572" y="448056"/>
                  </a:lnTo>
                  <a:lnTo>
                    <a:pt x="15239" y="448056"/>
                  </a:lnTo>
                  <a:lnTo>
                    <a:pt x="19812" y="443484"/>
                  </a:lnTo>
                  <a:lnTo>
                    <a:pt x="19881" y="413004"/>
                  </a:lnTo>
                  <a:lnTo>
                    <a:pt x="21336" y="381000"/>
                  </a:lnTo>
                  <a:lnTo>
                    <a:pt x="22860" y="374904"/>
                  </a:lnTo>
                  <a:lnTo>
                    <a:pt x="18287" y="370332"/>
                  </a:lnTo>
                  <a:close/>
                </a:path>
                <a:path w="2711450" h="2441575">
                  <a:moveTo>
                    <a:pt x="15239" y="505968"/>
                  </a:moveTo>
                  <a:lnTo>
                    <a:pt x="4572" y="505968"/>
                  </a:lnTo>
                  <a:lnTo>
                    <a:pt x="0" y="510540"/>
                  </a:lnTo>
                  <a:lnTo>
                    <a:pt x="0" y="579120"/>
                  </a:lnTo>
                  <a:lnTo>
                    <a:pt x="4572" y="582168"/>
                  </a:lnTo>
                  <a:lnTo>
                    <a:pt x="15239" y="582168"/>
                  </a:lnTo>
                  <a:lnTo>
                    <a:pt x="19812" y="579120"/>
                  </a:lnTo>
                  <a:lnTo>
                    <a:pt x="19812" y="510540"/>
                  </a:lnTo>
                  <a:lnTo>
                    <a:pt x="15239" y="505968"/>
                  </a:lnTo>
                  <a:close/>
                </a:path>
                <a:path w="2711450" h="2441575">
                  <a:moveTo>
                    <a:pt x="15239" y="640080"/>
                  </a:moveTo>
                  <a:lnTo>
                    <a:pt x="4572" y="640080"/>
                  </a:lnTo>
                  <a:lnTo>
                    <a:pt x="0" y="644651"/>
                  </a:lnTo>
                  <a:lnTo>
                    <a:pt x="0" y="713232"/>
                  </a:lnTo>
                  <a:lnTo>
                    <a:pt x="4572" y="717804"/>
                  </a:lnTo>
                  <a:lnTo>
                    <a:pt x="15239" y="717804"/>
                  </a:lnTo>
                  <a:lnTo>
                    <a:pt x="19812" y="713232"/>
                  </a:lnTo>
                  <a:lnTo>
                    <a:pt x="19812" y="644651"/>
                  </a:lnTo>
                  <a:lnTo>
                    <a:pt x="15239" y="640080"/>
                  </a:lnTo>
                  <a:close/>
                </a:path>
                <a:path w="2711450" h="2441575">
                  <a:moveTo>
                    <a:pt x="15239" y="775716"/>
                  </a:moveTo>
                  <a:lnTo>
                    <a:pt x="4572" y="775716"/>
                  </a:lnTo>
                  <a:lnTo>
                    <a:pt x="0" y="780288"/>
                  </a:lnTo>
                  <a:lnTo>
                    <a:pt x="0" y="848868"/>
                  </a:lnTo>
                  <a:lnTo>
                    <a:pt x="4572" y="853440"/>
                  </a:lnTo>
                  <a:lnTo>
                    <a:pt x="15239" y="853440"/>
                  </a:lnTo>
                  <a:lnTo>
                    <a:pt x="19812" y="848868"/>
                  </a:lnTo>
                  <a:lnTo>
                    <a:pt x="19812" y="780288"/>
                  </a:lnTo>
                  <a:lnTo>
                    <a:pt x="15239" y="775716"/>
                  </a:lnTo>
                  <a:close/>
                </a:path>
                <a:path w="2711450" h="2441575">
                  <a:moveTo>
                    <a:pt x="15239" y="911351"/>
                  </a:moveTo>
                  <a:lnTo>
                    <a:pt x="4572" y="911351"/>
                  </a:lnTo>
                  <a:lnTo>
                    <a:pt x="0" y="915924"/>
                  </a:lnTo>
                  <a:lnTo>
                    <a:pt x="0" y="984504"/>
                  </a:lnTo>
                  <a:lnTo>
                    <a:pt x="4572" y="987551"/>
                  </a:lnTo>
                  <a:lnTo>
                    <a:pt x="15239" y="987551"/>
                  </a:lnTo>
                  <a:lnTo>
                    <a:pt x="19812" y="984504"/>
                  </a:lnTo>
                  <a:lnTo>
                    <a:pt x="19812" y="915924"/>
                  </a:lnTo>
                  <a:lnTo>
                    <a:pt x="15239" y="911351"/>
                  </a:lnTo>
                  <a:close/>
                </a:path>
                <a:path w="2711450" h="2441575">
                  <a:moveTo>
                    <a:pt x="15239" y="1045463"/>
                  </a:moveTo>
                  <a:lnTo>
                    <a:pt x="4572" y="1045463"/>
                  </a:lnTo>
                  <a:lnTo>
                    <a:pt x="0" y="1050036"/>
                  </a:lnTo>
                  <a:lnTo>
                    <a:pt x="0" y="1118616"/>
                  </a:lnTo>
                  <a:lnTo>
                    <a:pt x="4572" y="1123188"/>
                  </a:lnTo>
                  <a:lnTo>
                    <a:pt x="15239" y="1123188"/>
                  </a:lnTo>
                  <a:lnTo>
                    <a:pt x="19812" y="1118616"/>
                  </a:lnTo>
                  <a:lnTo>
                    <a:pt x="19812" y="1050036"/>
                  </a:lnTo>
                  <a:lnTo>
                    <a:pt x="15239" y="1045463"/>
                  </a:lnTo>
                  <a:close/>
                </a:path>
                <a:path w="2711450" h="2441575">
                  <a:moveTo>
                    <a:pt x="15239" y="1181100"/>
                  </a:moveTo>
                  <a:lnTo>
                    <a:pt x="4572" y="1181100"/>
                  </a:lnTo>
                  <a:lnTo>
                    <a:pt x="0" y="1185672"/>
                  </a:lnTo>
                  <a:lnTo>
                    <a:pt x="0" y="1254252"/>
                  </a:lnTo>
                  <a:lnTo>
                    <a:pt x="4572" y="1258824"/>
                  </a:lnTo>
                  <a:lnTo>
                    <a:pt x="15239" y="1258824"/>
                  </a:lnTo>
                  <a:lnTo>
                    <a:pt x="19812" y="1254252"/>
                  </a:lnTo>
                  <a:lnTo>
                    <a:pt x="19812" y="1185672"/>
                  </a:lnTo>
                  <a:lnTo>
                    <a:pt x="15239" y="1181100"/>
                  </a:lnTo>
                  <a:close/>
                </a:path>
                <a:path w="2711450" h="2441575">
                  <a:moveTo>
                    <a:pt x="15239" y="1316736"/>
                  </a:moveTo>
                  <a:lnTo>
                    <a:pt x="4572" y="1316736"/>
                  </a:lnTo>
                  <a:lnTo>
                    <a:pt x="0" y="1321308"/>
                  </a:lnTo>
                  <a:lnTo>
                    <a:pt x="0" y="1389888"/>
                  </a:lnTo>
                  <a:lnTo>
                    <a:pt x="4572" y="1392936"/>
                  </a:lnTo>
                  <a:lnTo>
                    <a:pt x="15239" y="1392936"/>
                  </a:lnTo>
                  <a:lnTo>
                    <a:pt x="19812" y="1389888"/>
                  </a:lnTo>
                  <a:lnTo>
                    <a:pt x="19812" y="1321308"/>
                  </a:lnTo>
                  <a:lnTo>
                    <a:pt x="15239" y="1316736"/>
                  </a:lnTo>
                  <a:close/>
                </a:path>
                <a:path w="2711450" h="2441575">
                  <a:moveTo>
                    <a:pt x="15239" y="1452372"/>
                  </a:moveTo>
                  <a:lnTo>
                    <a:pt x="4572" y="1452372"/>
                  </a:lnTo>
                  <a:lnTo>
                    <a:pt x="0" y="1455420"/>
                  </a:lnTo>
                  <a:lnTo>
                    <a:pt x="0" y="1524000"/>
                  </a:lnTo>
                  <a:lnTo>
                    <a:pt x="4572" y="1528572"/>
                  </a:lnTo>
                  <a:lnTo>
                    <a:pt x="15239" y="1528572"/>
                  </a:lnTo>
                  <a:lnTo>
                    <a:pt x="19812" y="1524000"/>
                  </a:lnTo>
                  <a:lnTo>
                    <a:pt x="19812" y="1455420"/>
                  </a:lnTo>
                  <a:lnTo>
                    <a:pt x="15239" y="1452372"/>
                  </a:lnTo>
                  <a:close/>
                </a:path>
                <a:path w="2711450" h="2441575">
                  <a:moveTo>
                    <a:pt x="15239" y="1586484"/>
                  </a:moveTo>
                  <a:lnTo>
                    <a:pt x="4572" y="1586484"/>
                  </a:lnTo>
                  <a:lnTo>
                    <a:pt x="0" y="1591056"/>
                  </a:lnTo>
                  <a:lnTo>
                    <a:pt x="0" y="1659636"/>
                  </a:lnTo>
                  <a:lnTo>
                    <a:pt x="4572" y="1664208"/>
                  </a:lnTo>
                  <a:lnTo>
                    <a:pt x="15239" y="1664208"/>
                  </a:lnTo>
                  <a:lnTo>
                    <a:pt x="19812" y="1659636"/>
                  </a:lnTo>
                  <a:lnTo>
                    <a:pt x="19812" y="1591056"/>
                  </a:lnTo>
                  <a:lnTo>
                    <a:pt x="15239" y="1586484"/>
                  </a:lnTo>
                  <a:close/>
                </a:path>
                <a:path w="2711450" h="2441575">
                  <a:moveTo>
                    <a:pt x="15239" y="1722120"/>
                  </a:moveTo>
                  <a:lnTo>
                    <a:pt x="4572" y="1722120"/>
                  </a:lnTo>
                  <a:lnTo>
                    <a:pt x="0" y="1726692"/>
                  </a:lnTo>
                  <a:lnTo>
                    <a:pt x="0" y="1795272"/>
                  </a:lnTo>
                  <a:lnTo>
                    <a:pt x="4572" y="1799844"/>
                  </a:lnTo>
                  <a:lnTo>
                    <a:pt x="15239" y="1799844"/>
                  </a:lnTo>
                  <a:lnTo>
                    <a:pt x="19812" y="1795272"/>
                  </a:lnTo>
                  <a:lnTo>
                    <a:pt x="19812" y="1726692"/>
                  </a:lnTo>
                  <a:lnTo>
                    <a:pt x="15239" y="1722120"/>
                  </a:lnTo>
                  <a:close/>
                </a:path>
                <a:path w="2711450" h="2441575">
                  <a:moveTo>
                    <a:pt x="15239" y="1857756"/>
                  </a:moveTo>
                  <a:lnTo>
                    <a:pt x="4572" y="1857756"/>
                  </a:lnTo>
                  <a:lnTo>
                    <a:pt x="0" y="1860804"/>
                  </a:lnTo>
                  <a:lnTo>
                    <a:pt x="0" y="1929384"/>
                  </a:lnTo>
                  <a:lnTo>
                    <a:pt x="4572" y="1933956"/>
                  </a:lnTo>
                  <a:lnTo>
                    <a:pt x="15239" y="1933956"/>
                  </a:lnTo>
                  <a:lnTo>
                    <a:pt x="19812" y="1929384"/>
                  </a:lnTo>
                  <a:lnTo>
                    <a:pt x="19812" y="1860804"/>
                  </a:lnTo>
                  <a:lnTo>
                    <a:pt x="15239" y="1857756"/>
                  </a:lnTo>
                  <a:close/>
                </a:path>
                <a:path w="2711450" h="2441575">
                  <a:moveTo>
                    <a:pt x="15239" y="1991868"/>
                  </a:moveTo>
                  <a:lnTo>
                    <a:pt x="4572" y="1991868"/>
                  </a:lnTo>
                  <a:lnTo>
                    <a:pt x="0" y="1996440"/>
                  </a:lnTo>
                  <a:lnTo>
                    <a:pt x="0" y="2028444"/>
                  </a:lnTo>
                  <a:lnTo>
                    <a:pt x="1524" y="2060448"/>
                  </a:lnTo>
                  <a:lnTo>
                    <a:pt x="3048" y="2065020"/>
                  </a:lnTo>
                  <a:lnTo>
                    <a:pt x="7620" y="2069592"/>
                  </a:lnTo>
                  <a:lnTo>
                    <a:pt x="18287" y="2069592"/>
                  </a:lnTo>
                  <a:lnTo>
                    <a:pt x="21336" y="2065020"/>
                  </a:lnTo>
                  <a:lnTo>
                    <a:pt x="21336" y="2058924"/>
                  </a:lnTo>
                  <a:lnTo>
                    <a:pt x="19812" y="2028444"/>
                  </a:lnTo>
                  <a:lnTo>
                    <a:pt x="19812" y="1996440"/>
                  </a:lnTo>
                  <a:lnTo>
                    <a:pt x="15239" y="1991868"/>
                  </a:lnTo>
                  <a:close/>
                </a:path>
                <a:path w="2711450" h="2441575">
                  <a:moveTo>
                    <a:pt x="28956" y="2124456"/>
                  </a:moveTo>
                  <a:lnTo>
                    <a:pt x="22860" y="2125980"/>
                  </a:lnTo>
                  <a:lnTo>
                    <a:pt x="18287" y="2127504"/>
                  </a:lnTo>
                  <a:lnTo>
                    <a:pt x="15239" y="2133600"/>
                  </a:lnTo>
                  <a:lnTo>
                    <a:pt x="16763" y="2138172"/>
                  </a:lnTo>
                  <a:lnTo>
                    <a:pt x="19812" y="2150364"/>
                  </a:lnTo>
                  <a:lnTo>
                    <a:pt x="33527" y="2188464"/>
                  </a:lnTo>
                  <a:lnTo>
                    <a:pt x="36575" y="2194560"/>
                  </a:lnTo>
                  <a:lnTo>
                    <a:pt x="38100" y="2199132"/>
                  </a:lnTo>
                  <a:lnTo>
                    <a:pt x="44196" y="2200656"/>
                  </a:lnTo>
                  <a:lnTo>
                    <a:pt x="48767" y="2199132"/>
                  </a:lnTo>
                  <a:lnTo>
                    <a:pt x="53339" y="2196084"/>
                  </a:lnTo>
                  <a:lnTo>
                    <a:pt x="56387" y="2191512"/>
                  </a:lnTo>
                  <a:lnTo>
                    <a:pt x="51815" y="2182368"/>
                  </a:lnTo>
                  <a:lnTo>
                    <a:pt x="38100" y="2145792"/>
                  </a:lnTo>
                  <a:lnTo>
                    <a:pt x="33527" y="2127504"/>
                  </a:lnTo>
                  <a:lnTo>
                    <a:pt x="28956" y="2124456"/>
                  </a:lnTo>
                  <a:close/>
                </a:path>
                <a:path w="2711450" h="2441575">
                  <a:moveTo>
                    <a:pt x="82296" y="2246376"/>
                  </a:moveTo>
                  <a:lnTo>
                    <a:pt x="73151" y="2252472"/>
                  </a:lnTo>
                  <a:lnTo>
                    <a:pt x="71627" y="2258568"/>
                  </a:lnTo>
                  <a:lnTo>
                    <a:pt x="74675" y="2263140"/>
                  </a:lnTo>
                  <a:lnTo>
                    <a:pt x="96012" y="2290572"/>
                  </a:lnTo>
                  <a:lnTo>
                    <a:pt x="112775" y="2308860"/>
                  </a:lnTo>
                  <a:lnTo>
                    <a:pt x="115824" y="2313432"/>
                  </a:lnTo>
                  <a:lnTo>
                    <a:pt x="121920" y="2313432"/>
                  </a:lnTo>
                  <a:lnTo>
                    <a:pt x="126491" y="2310384"/>
                  </a:lnTo>
                  <a:lnTo>
                    <a:pt x="131063" y="2305812"/>
                  </a:lnTo>
                  <a:lnTo>
                    <a:pt x="131063" y="2299716"/>
                  </a:lnTo>
                  <a:lnTo>
                    <a:pt x="126491" y="2296668"/>
                  </a:lnTo>
                  <a:lnTo>
                    <a:pt x="111251" y="2278380"/>
                  </a:lnTo>
                  <a:lnTo>
                    <a:pt x="91439" y="2252472"/>
                  </a:lnTo>
                  <a:lnTo>
                    <a:pt x="88391" y="2247900"/>
                  </a:lnTo>
                  <a:lnTo>
                    <a:pt x="82296" y="2246376"/>
                  </a:lnTo>
                  <a:close/>
                </a:path>
                <a:path w="2711450" h="2441575">
                  <a:moveTo>
                    <a:pt x="179832" y="2342388"/>
                  </a:moveTo>
                  <a:lnTo>
                    <a:pt x="173736" y="2343912"/>
                  </a:lnTo>
                  <a:lnTo>
                    <a:pt x="170687" y="2348484"/>
                  </a:lnTo>
                  <a:lnTo>
                    <a:pt x="167639" y="2351532"/>
                  </a:lnTo>
                  <a:lnTo>
                    <a:pt x="167639" y="2357628"/>
                  </a:lnTo>
                  <a:lnTo>
                    <a:pt x="172212" y="2362200"/>
                  </a:lnTo>
                  <a:lnTo>
                    <a:pt x="184403" y="2369820"/>
                  </a:lnTo>
                  <a:lnTo>
                    <a:pt x="219456" y="2391156"/>
                  </a:lnTo>
                  <a:lnTo>
                    <a:pt x="224027" y="2392680"/>
                  </a:lnTo>
                  <a:lnTo>
                    <a:pt x="228600" y="2395728"/>
                  </a:lnTo>
                  <a:lnTo>
                    <a:pt x="234696" y="2394204"/>
                  </a:lnTo>
                  <a:lnTo>
                    <a:pt x="236220" y="2389632"/>
                  </a:lnTo>
                  <a:lnTo>
                    <a:pt x="239267" y="2383536"/>
                  </a:lnTo>
                  <a:lnTo>
                    <a:pt x="236220" y="2378964"/>
                  </a:lnTo>
                  <a:lnTo>
                    <a:pt x="231648" y="2375916"/>
                  </a:lnTo>
                  <a:lnTo>
                    <a:pt x="228600" y="2374392"/>
                  </a:lnTo>
                  <a:lnTo>
                    <a:pt x="196596" y="2354580"/>
                  </a:lnTo>
                  <a:lnTo>
                    <a:pt x="184403" y="2345436"/>
                  </a:lnTo>
                  <a:lnTo>
                    <a:pt x="179832" y="2342388"/>
                  </a:lnTo>
                  <a:close/>
                </a:path>
                <a:path w="2711450" h="2441575">
                  <a:moveTo>
                    <a:pt x="297179" y="2403348"/>
                  </a:moveTo>
                  <a:lnTo>
                    <a:pt x="292608" y="2406396"/>
                  </a:lnTo>
                  <a:lnTo>
                    <a:pt x="291084" y="2410968"/>
                  </a:lnTo>
                  <a:lnTo>
                    <a:pt x="289560" y="2417064"/>
                  </a:lnTo>
                  <a:lnTo>
                    <a:pt x="292608" y="2421636"/>
                  </a:lnTo>
                  <a:lnTo>
                    <a:pt x="297179" y="2423160"/>
                  </a:lnTo>
                  <a:lnTo>
                    <a:pt x="333756" y="2432304"/>
                  </a:lnTo>
                  <a:lnTo>
                    <a:pt x="355091" y="2436876"/>
                  </a:lnTo>
                  <a:lnTo>
                    <a:pt x="361188" y="2436876"/>
                  </a:lnTo>
                  <a:lnTo>
                    <a:pt x="365760" y="2433828"/>
                  </a:lnTo>
                  <a:lnTo>
                    <a:pt x="367284" y="2427732"/>
                  </a:lnTo>
                  <a:lnTo>
                    <a:pt x="367284" y="2423160"/>
                  </a:lnTo>
                  <a:lnTo>
                    <a:pt x="364236" y="2418588"/>
                  </a:lnTo>
                  <a:lnTo>
                    <a:pt x="358139" y="2417064"/>
                  </a:lnTo>
                  <a:lnTo>
                    <a:pt x="338327" y="2414016"/>
                  </a:lnTo>
                  <a:lnTo>
                    <a:pt x="301751" y="2404872"/>
                  </a:lnTo>
                  <a:lnTo>
                    <a:pt x="297179" y="2403348"/>
                  </a:lnTo>
                  <a:close/>
                </a:path>
                <a:path w="2711450" h="2441575">
                  <a:moveTo>
                    <a:pt x="498348" y="2421636"/>
                  </a:moveTo>
                  <a:lnTo>
                    <a:pt x="429767" y="2421636"/>
                  </a:lnTo>
                  <a:lnTo>
                    <a:pt x="425196" y="2426208"/>
                  </a:lnTo>
                  <a:lnTo>
                    <a:pt x="425196" y="2436876"/>
                  </a:lnTo>
                  <a:lnTo>
                    <a:pt x="429767" y="2441448"/>
                  </a:lnTo>
                  <a:lnTo>
                    <a:pt x="498348" y="2441448"/>
                  </a:lnTo>
                  <a:lnTo>
                    <a:pt x="502920" y="2436876"/>
                  </a:lnTo>
                  <a:lnTo>
                    <a:pt x="502920" y="2426208"/>
                  </a:lnTo>
                  <a:lnTo>
                    <a:pt x="498348" y="2421636"/>
                  </a:lnTo>
                  <a:close/>
                </a:path>
                <a:path w="2711450" h="2441575">
                  <a:moveTo>
                    <a:pt x="635508" y="2421636"/>
                  </a:moveTo>
                  <a:lnTo>
                    <a:pt x="566927" y="2421636"/>
                  </a:lnTo>
                  <a:lnTo>
                    <a:pt x="562356" y="2426208"/>
                  </a:lnTo>
                  <a:lnTo>
                    <a:pt x="562356" y="2436876"/>
                  </a:lnTo>
                  <a:lnTo>
                    <a:pt x="566927" y="2441448"/>
                  </a:lnTo>
                  <a:lnTo>
                    <a:pt x="635508" y="2441448"/>
                  </a:lnTo>
                  <a:lnTo>
                    <a:pt x="640079" y="2436876"/>
                  </a:lnTo>
                  <a:lnTo>
                    <a:pt x="640079" y="2426208"/>
                  </a:lnTo>
                  <a:lnTo>
                    <a:pt x="635508" y="2421636"/>
                  </a:lnTo>
                  <a:close/>
                </a:path>
                <a:path w="2711450" h="2441575">
                  <a:moveTo>
                    <a:pt x="772667" y="2421636"/>
                  </a:moveTo>
                  <a:lnTo>
                    <a:pt x="702563" y="2421636"/>
                  </a:lnTo>
                  <a:lnTo>
                    <a:pt x="699515" y="2426208"/>
                  </a:lnTo>
                  <a:lnTo>
                    <a:pt x="699515" y="2436876"/>
                  </a:lnTo>
                  <a:lnTo>
                    <a:pt x="702563" y="2441448"/>
                  </a:lnTo>
                  <a:lnTo>
                    <a:pt x="772667" y="2441448"/>
                  </a:lnTo>
                  <a:lnTo>
                    <a:pt x="777239" y="2436876"/>
                  </a:lnTo>
                  <a:lnTo>
                    <a:pt x="777239" y="2426208"/>
                  </a:lnTo>
                  <a:lnTo>
                    <a:pt x="772667" y="2421636"/>
                  </a:lnTo>
                  <a:close/>
                </a:path>
                <a:path w="2711450" h="2441575">
                  <a:moveTo>
                    <a:pt x="909827" y="2421636"/>
                  </a:moveTo>
                  <a:lnTo>
                    <a:pt x="839724" y="2421636"/>
                  </a:lnTo>
                  <a:lnTo>
                    <a:pt x="835151" y="2426208"/>
                  </a:lnTo>
                  <a:lnTo>
                    <a:pt x="835151" y="2436876"/>
                  </a:lnTo>
                  <a:lnTo>
                    <a:pt x="839724" y="2441448"/>
                  </a:lnTo>
                  <a:lnTo>
                    <a:pt x="909827" y="2441448"/>
                  </a:lnTo>
                  <a:lnTo>
                    <a:pt x="914400" y="2436876"/>
                  </a:lnTo>
                  <a:lnTo>
                    <a:pt x="914400" y="2426208"/>
                  </a:lnTo>
                  <a:lnTo>
                    <a:pt x="909827" y="2421636"/>
                  </a:lnTo>
                  <a:close/>
                </a:path>
                <a:path w="2711450" h="2441575">
                  <a:moveTo>
                    <a:pt x="1045463" y="2421636"/>
                  </a:moveTo>
                  <a:lnTo>
                    <a:pt x="976884" y="2421636"/>
                  </a:lnTo>
                  <a:lnTo>
                    <a:pt x="972312" y="2426208"/>
                  </a:lnTo>
                  <a:lnTo>
                    <a:pt x="972312" y="2436876"/>
                  </a:lnTo>
                  <a:lnTo>
                    <a:pt x="976884" y="2441448"/>
                  </a:lnTo>
                  <a:lnTo>
                    <a:pt x="1045463" y="2441448"/>
                  </a:lnTo>
                  <a:lnTo>
                    <a:pt x="1050036" y="2436876"/>
                  </a:lnTo>
                  <a:lnTo>
                    <a:pt x="1050036" y="2426208"/>
                  </a:lnTo>
                  <a:lnTo>
                    <a:pt x="1045463" y="2421636"/>
                  </a:lnTo>
                  <a:close/>
                </a:path>
                <a:path w="2711450" h="2441575">
                  <a:moveTo>
                    <a:pt x="1182624" y="2421636"/>
                  </a:moveTo>
                  <a:lnTo>
                    <a:pt x="1114044" y="2421636"/>
                  </a:lnTo>
                  <a:lnTo>
                    <a:pt x="1109472" y="2426208"/>
                  </a:lnTo>
                  <a:lnTo>
                    <a:pt x="1109472" y="2436876"/>
                  </a:lnTo>
                  <a:lnTo>
                    <a:pt x="1114044" y="2441448"/>
                  </a:lnTo>
                  <a:lnTo>
                    <a:pt x="1182624" y="2441448"/>
                  </a:lnTo>
                  <a:lnTo>
                    <a:pt x="1187196" y="2436876"/>
                  </a:lnTo>
                  <a:lnTo>
                    <a:pt x="1187196" y="2426208"/>
                  </a:lnTo>
                  <a:lnTo>
                    <a:pt x="1182624" y="2421636"/>
                  </a:lnTo>
                  <a:close/>
                </a:path>
                <a:path w="2711450" h="2441575">
                  <a:moveTo>
                    <a:pt x="1319784" y="2421636"/>
                  </a:moveTo>
                  <a:lnTo>
                    <a:pt x="1249679" y="2421636"/>
                  </a:lnTo>
                  <a:lnTo>
                    <a:pt x="1246632" y="2426208"/>
                  </a:lnTo>
                  <a:lnTo>
                    <a:pt x="1246632" y="2436876"/>
                  </a:lnTo>
                  <a:lnTo>
                    <a:pt x="1249679" y="2441448"/>
                  </a:lnTo>
                  <a:lnTo>
                    <a:pt x="1319784" y="2441448"/>
                  </a:lnTo>
                  <a:lnTo>
                    <a:pt x="1324356" y="2436876"/>
                  </a:lnTo>
                  <a:lnTo>
                    <a:pt x="1324356" y="2426208"/>
                  </a:lnTo>
                  <a:lnTo>
                    <a:pt x="1319784" y="2421636"/>
                  </a:lnTo>
                  <a:close/>
                </a:path>
                <a:path w="2711450" h="2441575">
                  <a:moveTo>
                    <a:pt x="1456944" y="2421636"/>
                  </a:moveTo>
                  <a:lnTo>
                    <a:pt x="1386839" y="2421636"/>
                  </a:lnTo>
                  <a:lnTo>
                    <a:pt x="1382267" y="2426208"/>
                  </a:lnTo>
                  <a:lnTo>
                    <a:pt x="1382267" y="2436876"/>
                  </a:lnTo>
                  <a:lnTo>
                    <a:pt x="1386839" y="2441448"/>
                  </a:lnTo>
                  <a:lnTo>
                    <a:pt x="1456944" y="2441448"/>
                  </a:lnTo>
                  <a:lnTo>
                    <a:pt x="1461515" y="2436876"/>
                  </a:lnTo>
                  <a:lnTo>
                    <a:pt x="1461515" y="2426208"/>
                  </a:lnTo>
                  <a:lnTo>
                    <a:pt x="1456944" y="2421636"/>
                  </a:lnTo>
                  <a:close/>
                </a:path>
                <a:path w="2711450" h="2441575">
                  <a:moveTo>
                    <a:pt x="1594103" y="2421636"/>
                  </a:moveTo>
                  <a:lnTo>
                    <a:pt x="1524000" y="2421636"/>
                  </a:lnTo>
                  <a:lnTo>
                    <a:pt x="1519427" y="2426208"/>
                  </a:lnTo>
                  <a:lnTo>
                    <a:pt x="1519427" y="2436876"/>
                  </a:lnTo>
                  <a:lnTo>
                    <a:pt x="1524000" y="2441448"/>
                  </a:lnTo>
                  <a:lnTo>
                    <a:pt x="1594103" y="2441448"/>
                  </a:lnTo>
                  <a:lnTo>
                    <a:pt x="1597152" y="2436876"/>
                  </a:lnTo>
                  <a:lnTo>
                    <a:pt x="1597152" y="2426208"/>
                  </a:lnTo>
                  <a:lnTo>
                    <a:pt x="1594103" y="2421636"/>
                  </a:lnTo>
                  <a:close/>
                </a:path>
                <a:path w="2711450" h="2441575">
                  <a:moveTo>
                    <a:pt x="1729739" y="2421636"/>
                  </a:moveTo>
                  <a:lnTo>
                    <a:pt x="1661160" y="2421636"/>
                  </a:lnTo>
                  <a:lnTo>
                    <a:pt x="1656588" y="2426208"/>
                  </a:lnTo>
                  <a:lnTo>
                    <a:pt x="1656588" y="2436876"/>
                  </a:lnTo>
                  <a:lnTo>
                    <a:pt x="1661160" y="2441448"/>
                  </a:lnTo>
                  <a:lnTo>
                    <a:pt x="1729739" y="2441448"/>
                  </a:lnTo>
                  <a:lnTo>
                    <a:pt x="1734312" y="2436876"/>
                  </a:lnTo>
                  <a:lnTo>
                    <a:pt x="1734312" y="2426208"/>
                  </a:lnTo>
                  <a:lnTo>
                    <a:pt x="1729739" y="2421636"/>
                  </a:lnTo>
                  <a:close/>
                </a:path>
                <a:path w="2711450" h="2441575">
                  <a:moveTo>
                    <a:pt x="1866900" y="2421636"/>
                  </a:moveTo>
                  <a:lnTo>
                    <a:pt x="1798320" y="2421636"/>
                  </a:lnTo>
                  <a:lnTo>
                    <a:pt x="1793748" y="2426208"/>
                  </a:lnTo>
                  <a:lnTo>
                    <a:pt x="1793748" y="2436876"/>
                  </a:lnTo>
                  <a:lnTo>
                    <a:pt x="1798320" y="2441448"/>
                  </a:lnTo>
                  <a:lnTo>
                    <a:pt x="1866900" y="2441448"/>
                  </a:lnTo>
                  <a:lnTo>
                    <a:pt x="1871472" y="2436876"/>
                  </a:lnTo>
                  <a:lnTo>
                    <a:pt x="1871472" y="2426208"/>
                  </a:lnTo>
                  <a:lnTo>
                    <a:pt x="1866900" y="2421636"/>
                  </a:lnTo>
                  <a:close/>
                </a:path>
                <a:path w="2711450" h="2441575">
                  <a:moveTo>
                    <a:pt x="2004060" y="2421636"/>
                  </a:moveTo>
                  <a:lnTo>
                    <a:pt x="1933956" y="2421636"/>
                  </a:lnTo>
                  <a:lnTo>
                    <a:pt x="1929384" y="2426208"/>
                  </a:lnTo>
                  <a:lnTo>
                    <a:pt x="1929384" y="2436876"/>
                  </a:lnTo>
                  <a:lnTo>
                    <a:pt x="1933956" y="2441448"/>
                  </a:lnTo>
                  <a:lnTo>
                    <a:pt x="2004060" y="2441448"/>
                  </a:lnTo>
                  <a:lnTo>
                    <a:pt x="2008632" y="2436876"/>
                  </a:lnTo>
                  <a:lnTo>
                    <a:pt x="2008632" y="2426208"/>
                  </a:lnTo>
                  <a:lnTo>
                    <a:pt x="2004060" y="2421636"/>
                  </a:lnTo>
                  <a:close/>
                </a:path>
                <a:path w="2711450" h="2441575">
                  <a:moveTo>
                    <a:pt x="2141220" y="2421636"/>
                  </a:moveTo>
                  <a:lnTo>
                    <a:pt x="2071115" y="2421636"/>
                  </a:lnTo>
                  <a:lnTo>
                    <a:pt x="2066544" y="2426208"/>
                  </a:lnTo>
                  <a:lnTo>
                    <a:pt x="2066544" y="2436876"/>
                  </a:lnTo>
                  <a:lnTo>
                    <a:pt x="2071115" y="2441448"/>
                  </a:lnTo>
                  <a:lnTo>
                    <a:pt x="2141220" y="2441448"/>
                  </a:lnTo>
                  <a:lnTo>
                    <a:pt x="2144267" y="2436876"/>
                  </a:lnTo>
                  <a:lnTo>
                    <a:pt x="2144267" y="2426208"/>
                  </a:lnTo>
                  <a:lnTo>
                    <a:pt x="2141220" y="2421636"/>
                  </a:lnTo>
                  <a:close/>
                </a:path>
                <a:path w="2711450" h="2441575">
                  <a:moveTo>
                    <a:pt x="2276856" y="2421636"/>
                  </a:moveTo>
                  <a:lnTo>
                    <a:pt x="2208276" y="2421636"/>
                  </a:lnTo>
                  <a:lnTo>
                    <a:pt x="2203704" y="2426208"/>
                  </a:lnTo>
                  <a:lnTo>
                    <a:pt x="2203704" y="2436876"/>
                  </a:lnTo>
                  <a:lnTo>
                    <a:pt x="2208276" y="2441448"/>
                  </a:lnTo>
                  <a:lnTo>
                    <a:pt x="2276856" y="2441448"/>
                  </a:lnTo>
                  <a:lnTo>
                    <a:pt x="2281428" y="2436876"/>
                  </a:lnTo>
                  <a:lnTo>
                    <a:pt x="2281428" y="2426208"/>
                  </a:lnTo>
                  <a:lnTo>
                    <a:pt x="2276856" y="2421636"/>
                  </a:lnTo>
                  <a:close/>
                </a:path>
                <a:path w="2711450" h="2441575">
                  <a:moveTo>
                    <a:pt x="2409444" y="2404872"/>
                  </a:moveTo>
                  <a:lnTo>
                    <a:pt x="2404872" y="2406396"/>
                  </a:lnTo>
                  <a:lnTo>
                    <a:pt x="2374391" y="2414016"/>
                  </a:lnTo>
                  <a:lnTo>
                    <a:pt x="2348484" y="2418588"/>
                  </a:lnTo>
                  <a:lnTo>
                    <a:pt x="2342388" y="2418588"/>
                  </a:lnTo>
                  <a:lnTo>
                    <a:pt x="2339340" y="2423160"/>
                  </a:lnTo>
                  <a:lnTo>
                    <a:pt x="2340864" y="2429256"/>
                  </a:lnTo>
                  <a:lnTo>
                    <a:pt x="2340864" y="2433828"/>
                  </a:lnTo>
                  <a:lnTo>
                    <a:pt x="2345436" y="2438400"/>
                  </a:lnTo>
                  <a:lnTo>
                    <a:pt x="2351532" y="2436876"/>
                  </a:lnTo>
                  <a:lnTo>
                    <a:pt x="2377440" y="2433828"/>
                  </a:lnTo>
                  <a:lnTo>
                    <a:pt x="2409444" y="2424684"/>
                  </a:lnTo>
                  <a:lnTo>
                    <a:pt x="2415540" y="2423160"/>
                  </a:lnTo>
                  <a:lnTo>
                    <a:pt x="2418588" y="2418588"/>
                  </a:lnTo>
                  <a:lnTo>
                    <a:pt x="2417064" y="2412492"/>
                  </a:lnTo>
                  <a:lnTo>
                    <a:pt x="2415540" y="2407920"/>
                  </a:lnTo>
                  <a:lnTo>
                    <a:pt x="2409444" y="2404872"/>
                  </a:lnTo>
                  <a:close/>
                </a:path>
                <a:path w="2711450" h="2441575">
                  <a:moveTo>
                    <a:pt x="2528316" y="2345436"/>
                  </a:moveTo>
                  <a:lnTo>
                    <a:pt x="2523744" y="2348484"/>
                  </a:lnTo>
                  <a:lnTo>
                    <a:pt x="2516124" y="2354580"/>
                  </a:lnTo>
                  <a:lnTo>
                    <a:pt x="2484120" y="2374392"/>
                  </a:lnTo>
                  <a:lnTo>
                    <a:pt x="2474976" y="2378964"/>
                  </a:lnTo>
                  <a:lnTo>
                    <a:pt x="2470404" y="2380488"/>
                  </a:lnTo>
                  <a:lnTo>
                    <a:pt x="2468879" y="2386584"/>
                  </a:lnTo>
                  <a:lnTo>
                    <a:pt x="2470404" y="2391156"/>
                  </a:lnTo>
                  <a:lnTo>
                    <a:pt x="2473452" y="2395728"/>
                  </a:lnTo>
                  <a:lnTo>
                    <a:pt x="2479548" y="2397252"/>
                  </a:lnTo>
                  <a:lnTo>
                    <a:pt x="2484120" y="2395728"/>
                  </a:lnTo>
                  <a:lnTo>
                    <a:pt x="2491740" y="2391156"/>
                  </a:lnTo>
                  <a:lnTo>
                    <a:pt x="2526791" y="2371344"/>
                  </a:lnTo>
                  <a:lnTo>
                    <a:pt x="2540508" y="2362200"/>
                  </a:lnTo>
                  <a:lnTo>
                    <a:pt x="2540508" y="2354580"/>
                  </a:lnTo>
                  <a:lnTo>
                    <a:pt x="2537460" y="2351532"/>
                  </a:lnTo>
                  <a:lnTo>
                    <a:pt x="2534412" y="2346960"/>
                  </a:lnTo>
                  <a:lnTo>
                    <a:pt x="2528316" y="2345436"/>
                  </a:lnTo>
                  <a:close/>
                </a:path>
                <a:path w="2711450" h="2441575">
                  <a:moveTo>
                    <a:pt x="2627376" y="2250948"/>
                  </a:moveTo>
                  <a:lnTo>
                    <a:pt x="2621279" y="2252472"/>
                  </a:lnTo>
                  <a:lnTo>
                    <a:pt x="2618232" y="2255520"/>
                  </a:lnTo>
                  <a:lnTo>
                    <a:pt x="2601467" y="2278380"/>
                  </a:lnTo>
                  <a:lnTo>
                    <a:pt x="2581656" y="2299716"/>
                  </a:lnTo>
                  <a:lnTo>
                    <a:pt x="2578608" y="2304288"/>
                  </a:lnTo>
                  <a:lnTo>
                    <a:pt x="2578608" y="2310384"/>
                  </a:lnTo>
                  <a:lnTo>
                    <a:pt x="2586228" y="2318004"/>
                  </a:lnTo>
                  <a:lnTo>
                    <a:pt x="2592324" y="2316480"/>
                  </a:lnTo>
                  <a:lnTo>
                    <a:pt x="2595372" y="2313432"/>
                  </a:lnTo>
                  <a:lnTo>
                    <a:pt x="2616708" y="2290572"/>
                  </a:lnTo>
                  <a:lnTo>
                    <a:pt x="2633472" y="2267712"/>
                  </a:lnTo>
                  <a:lnTo>
                    <a:pt x="2636520" y="2263140"/>
                  </a:lnTo>
                  <a:lnTo>
                    <a:pt x="2636520" y="2257044"/>
                  </a:lnTo>
                  <a:lnTo>
                    <a:pt x="2627376" y="2250948"/>
                  </a:lnTo>
                  <a:close/>
                </a:path>
                <a:path w="2711450" h="2441575">
                  <a:moveTo>
                    <a:pt x="2682240" y="2130552"/>
                  </a:moveTo>
                  <a:lnTo>
                    <a:pt x="2677667" y="2133600"/>
                  </a:lnTo>
                  <a:lnTo>
                    <a:pt x="2676143" y="2138172"/>
                  </a:lnTo>
                  <a:lnTo>
                    <a:pt x="2674619" y="2144268"/>
                  </a:lnTo>
                  <a:lnTo>
                    <a:pt x="2660904" y="2180844"/>
                  </a:lnTo>
                  <a:lnTo>
                    <a:pt x="2656332" y="2191512"/>
                  </a:lnTo>
                  <a:lnTo>
                    <a:pt x="2653284" y="2196084"/>
                  </a:lnTo>
                  <a:lnTo>
                    <a:pt x="2656332" y="2202180"/>
                  </a:lnTo>
                  <a:lnTo>
                    <a:pt x="2660904" y="2203704"/>
                  </a:lnTo>
                  <a:lnTo>
                    <a:pt x="2665476" y="2206752"/>
                  </a:lnTo>
                  <a:lnTo>
                    <a:pt x="2671572" y="2203704"/>
                  </a:lnTo>
                  <a:lnTo>
                    <a:pt x="2673096" y="2199132"/>
                  </a:lnTo>
                  <a:lnTo>
                    <a:pt x="2679191" y="2189988"/>
                  </a:lnTo>
                  <a:lnTo>
                    <a:pt x="2692908" y="2151888"/>
                  </a:lnTo>
                  <a:lnTo>
                    <a:pt x="2694432" y="2142744"/>
                  </a:lnTo>
                  <a:lnTo>
                    <a:pt x="2695956" y="2138172"/>
                  </a:lnTo>
                  <a:lnTo>
                    <a:pt x="2692908" y="2133600"/>
                  </a:lnTo>
                  <a:lnTo>
                    <a:pt x="2688336" y="2132076"/>
                  </a:lnTo>
                  <a:lnTo>
                    <a:pt x="2682240" y="2130552"/>
                  </a:lnTo>
                  <a:close/>
                </a:path>
                <a:path w="2711450" h="2441575">
                  <a:moveTo>
                    <a:pt x="2706623" y="1997964"/>
                  </a:moveTo>
                  <a:lnTo>
                    <a:pt x="2695956" y="1997964"/>
                  </a:lnTo>
                  <a:lnTo>
                    <a:pt x="2691384" y="2002536"/>
                  </a:lnTo>
                  <a:lnTo>
                    <a:pt x="2691384" y="2007108"/>
                  </a:lnTo>
                  <a:lnTo>
                    <a:pt x="2692908" y="2026920"/>
                  </a:lnTo>
                  <a:lnTo>
                    <a:pt x="2689860" y="2065020"/>
                  </a:lnTo>
                  <a:lnTo>
                    <a:pt x="2689860" y="2069592"/>
                  </a:lnTo>
                  <a:lnTo>
                    <a:pt x="2694432" y="2074164"/>
                  </a:lnTo>
                  <a:lnTo>
                    <a:pt x="2699004" y="2074164"/>
                  </a:lnTo>
                  <a:lnTo>
                    <a:pt x="2705100" y="2075688"/>
                  </a:lnTo>
                  <a:lnTo>
                    <a:pt x="2709671" y="2071116"/>
                  </a:lnTo>
                  <a:lnTo>
                    <a:pt x="2709671" y="2065020"/>
                  </a:lnTo>
                  <a:lnTo>
                    <a:pt x="2711195" y="2028444"/>
                  </a:lnTo>
                  <a:lnTo>
                    <a:pt x="2711195" y="2002536"/>
                  </a:lnTo>
                  <a:lnTo>
                    <a:pt x="2706623" y="1997964"/>
                  </a:lnTo>
                  <a:close/>
                </a:path>
                <a:path w="2711450" h="2441575">
                  <a:moveTo>
                    <a:pt x="2706623" y="1862328"/>
                  </a:moveTo>
                  <a:lnTo>
                    <a:pt x="2695956" y="1862328"/>
                  </a:lnTo>
                  <a:lnTo>
                    <a:pt x="2691384" y="1866900"/>
                  </a:lnTo>
                  <a:lnTo>
                    <a:pt x="2691384" y="1935480"/>
                  </a:lnTo>
                  <a:lnTo>
                    <a:pt x="2695956" y="1940052"/>
                  </a:lnTo>
                  <a:lnTo>
                    <a:pt x="2706623" y="1940052"/>
                  </a:lnTo>
                  <a:lnTo>
                    <a:pt x="2711195" y="1935480"/>
                  </a:lnTo>
                  <a:lnTo>
                    <a:pt x="2711195" y="1866900"/>
                  </a:lnTo>
                  <a:lnTo>
                    <a:pt x="2706623" y="1862328"/>
                  </a:lnTo>
                  <a:close/>
                </a:path>
                <a:path w="2711450" h="2441575">
                  <a:moveTo>
                    <a:pt x="2706623" y="1726692"/>
                  </a:moveTo>
                  <a:lnTo>
                    <a:pt x="2695956" y="1726692"/>
                  </a:lnTo>
                  <a:lnTo>
                    <a:pt x="2691384" y="1731264"/>
                  </a:lnTo>
                  <a:lnTo>
                    <a:pt x="2691384" y="1799844"/>
                  </a:lnTo>
                  <a:lnTo>
                    <a:pt x="2695956" y="1804416"/>
                  </a:lnTo>
                  <a:lnTo>
                    <a:pt x="2706623" y="1804416"/>
                  </a:lnTo>
                  <a:lnTo>
                    <a:pt x="2711195" y="1799844"/>
                  </a:lnTo>
                  <a:lnTo>
                    <a:pt x="2711195" y="1731264"/>
                  </a:lnTo>
                  <a:lnTo>
                    <a:pt x="2706623" y="1726692"/>
                  </a:lnTo>
                  <a:close/>
                </a:path>
                <a:path w="2711450" h="2441575">
                  <a:moveTo>
                    <a:pt x="2706623" y="1592580"/>
                  </a:moveTo>
                  <a:lnTo>
                    <a:pt x="2695956" y="1592580"/>
                  </a:lnTo>
                  <a:lnTo>
                    <a:pt x="2691384" y="1597152"/>
                  </a:lnTo>
                  <a:lnTo>
                    <a:pt x="2691384" y="1665732"/>
                  </a:lnTo>
                  <a:lnTo>
                    <a:pt x="2695956" y="1668780"/>
                  </a:lnTo>
                  <a:lnTo>
                    <a:pt x="2706623" y="1668780"/>
                  </a:lnTo>
                  <a:lnTo>
                    <a:pt x="2711195" y="1665732"/>
                  </a:lnTo>
                  <a:lnTo>
                    <a:pt x="2711195" y="1597152"/>
                  </a:lnTo>
                  <a:lnTo>
                    <a:pt x="2706623" y="1592580"/>
                  </a:lnTo>
                  <a:close/>
                </a:path>
                <a:path w="2711450" h="2441575">
                  <a:moveTo>
                    <a:pt x="2706623" y="1456944"/>
                  </a:moveTo>
                  <a:lnTo>
                    <a:pt x="2695956" y="1456944"/>
                  </a:lnTo>
                  <a:lnTo>
                    <a:pt x="2691384" y="1461516"/>
                  </a:lnTo>
                  <a:lnTo>
                    <a:pt x="2691384" y="1530096"/>
                  </a:lnTo>
                  <a:lnTo>
                    <a:pt x="2695956" y="1534668"/>
                  </a:lnTo>
                  <a:lnTo>
                    <a:pt x="2706623" y="1534668"/>
                  </a:lnTo>
                  <a:lnTo>
                    <a:pt x="2711195" y="1530096"/>
                  </a:lnTo>
                  <a:lnTo>
                    <a:pt x="2711195" y="1461516"/>
                  </a:lnTo>
                  <a:lnTo>
                    <a:pt x="2706623" y="1456944"/>
                  </a:lnTo>
                  <a:close/>
                </a:path>
                <a:path w="2711450" h="2441575">
                  <a:moveTo>
                    <a:pt x="2706623" y="1321308"/>
                  </a:moveTo>
                  <a:lnTo>
                    <a:pt x="2695956" y="1321308"/>
                  </a:lnTo>
                  <a:lnTo>
                    <a:pt x="2691384" y="1325880"/>
                  </a:lnTo>
                  <a:lnTo>
                    <a:pt x="2691384" y="1394460"/>
                  </a:lnTo>
                  <a:lnTo>
                    <a:pt x="2695956" y="1399032"/>
                  </a:lnTo>
                  <a:lnTo>
                    <a:pt x="2706623" y="1399032"/>
                  </a:lnTo>
                  <a:lnTo>
                    <a:pt x="2711195" y="1394460"/>
                  </a:lnTo>
                  <a:lnTo>
                    <a:pt x="2711195" y="1325880"/>
                  </a:lnTo>
                  <a:lnTo>
                    <a:pt x="2706623" y="1321308"/>
                  </a:lnTo>
                  <a:close/>
                </a:path>
                <a:path w="2711450" h="2441575">
                  <a:moveTo>
                    <a:pt x="2706623" y="1187196"/>
                  </a:moveTo>
                  <a:lnTo>
                    <a:pt x="2695956" y="1187196"/>
                  </a:lnTo>
                  <a:lnTo>
                    <a:pt x="2691384" y="1190244"/>
                  </a:lnTo>
                  <a:lnTo>
                    <a:pt x="2691384" y="1258824"/>
                  </a:lnTo>
                  <a:lnTo>
                    <a:pt x="2695956" y="1263396"/>
                  </a:lnTo>
                  <a:lnTo>
                    <a:pt x="2706623" y="1263396"/>
                  </a:lnTo>
                  <a:lnTo>
                    <a:pt x="2711195" y="1258824"/>
                  </a:lnTo>
                  <a:lnTo>
                    <a:pt x="2711195" y="1190244"/>
                  </a:lnTo>
                  <a:lnTo>
                    <a:pt x="2706623" y="1187196"/>
                  </a:lnTo>
                  <a:close/>
                </a:path>
                <a:path w="2711450" h="2441575">
                  <a:moveTo>
                    <a:pt x="2706623" y="1051560"/>
                  </a:moveTo>
                  <a:lnTo>
                    <a:pt x="2695956" y="1051560"/>
                  </a:lnTo>
                  <a:lnTo>
                    <a:pt x="2691384" y="1056132"/>
                  </a:lnTo>
                  <a:lnTo>
                    <a:pt x="2691384" y="1124712"/>
                  </a:lnTo>
                  <a:lnTo>
                    <a:pt x="2695956" y="1129284"/>
                  </a:lnTo>
                  <a:lnTo>
                    <a:pt x="2706623" y="1129284"/>
                  </a:lnTo>
                  <a:lnTo>
                    <a:pt x="2711195" y="1124712"/>
                  </a:lnTo>
                  <a:lnTo>
                    <a:pt x="2711195" y="1056132"/>
                  </a:lnTo>
                  <a:lnTo>
                    <a:pt x="2706623" y="1051560"/>
                  </a:lnTo>
                  <a:close/>
                </a:path>
                <a:path w="2711450" h="2441575">
                  <a:moveTo>
                    <a:pt x="2706623" y="915924"/>
                  </a:moveTo>
                  <a:lnTo>
                    <a:pt x="2695956" y="915924"/>
                  </a:lnTo>
                  <a:lnTo>
                    <a:pt x="2691384" y="920496"/>
                  </a:lnTo>
                  <a:lnTo>
                    <a:pt x="2691384" y="989076"/>
                  </a:lnTo>
                  <a:lnTo>
                    <a:pt x="2695956" y="993648"/>
                  </a:lnTo>
                  <a:lnTo>
                    <a:pt x="2706623" y="993648"/>
                  </a:lnTo>
                  <a:lnTo>
                    <a:pt x="2711195" y="989076"/>
                  </a:lnTo>
                  <a:lnTo>
                    <a:pt x="2711195" y="920496"/>
                  </a:lnTo>
                  <a:lnTo>
                    <a:pt x="2706623" y="915924"/>
                  </a:lnTo>
                  <a:close/>
                </a:path>
                <a:path w="2711450" h="2441575">
                  <a:moveTo>
                    <a:pt x="2706623" y="781812"/>
                  </a:moveTo>
                  <a:lnTo>
                    <a:pt x="2695956" y="781812"/>
                  </a:lnTo>
                  <a:lnTo>
                    <a:pt x="2691384" y="784860"/>
                  </a:lnTo>
                  <a:lnTo>
                    <a:pt x="2691384" y="853440"/>
                  </a:lnTo>
                  <a:lnTo>
                    <a:pt x="2695956" y="858012"/>
                  </a:lnTo>
                  <a:lnTo>
                    <a:pt x="2706623" y="858012"/>
                  </a:lnTo>
                  <a:lnTo>
                    <a:pt x="2711195" y="853440"/>
                  </a:lnTo>
                  <a:lnTo>
                    <a:pt x="2711195" y="784860"/>
                  </a:lnTo>
                  <a:lnTo>
                    <a:pt x="2706623" y="781812"/>
                  </a:lnTo>
                  <a:close/>
                </a:path>
                <a:path w="2711450" h="2441575">
                  <a:moveTo>
                    <a:pt x="2706623" y="646176"/>
                  </a:moveTo>
                  <a:lnTo>
                    <a:pt x="2695956" y="646176"/>
                  </a:lnTo>
                  <a:lnTo>
                    <a:pt x="2691384" y="650748"/>
                  </a:lnTo>
                  <a:lnTo>
                    <a:pt x="2691384" y="719328"/>
                  </a:lnTo>
                  <a:lnTo>
                    <a:pt x="2695956" y="723900"/>
                  </a:lnTo>
                  <a:lnTo>
                    <a:pt x="2706623" y="723900"/>
                  </a:lnTo>
                  <a:lnTo>
                    <a:pt x="2711195" y="719328"/>
                  </a:lnTo>
                  <a:lnTo>
                    <a:pt x="2711195" y="650748"/>
                  </a:lnTo>
                  <a:lnTo>
                    <a:pt x="2706623" y="646176"/>
                  </a:lnTo>
                  <a:close/>
                </a:path>
                <a:path w="2711450" h="2441575">
                  <a:moveTo>
                    <a:pt x="2706623" y="510540"/>
                  </a:moveTo>
                  <a:lnTo>
                    <a:pt x="2695956" y="510540"/>
                  </a:lnTo>
                  <a:lnTo>
                    <a:pt x="2691384" y="515112"/>
                  </a:lnTo>
                  <a:lnTo>
                    <a:pt x="2691384" y="583692"/>
                  </a:lnTo>
                  <a:lnTo>
                    <a:pt x="2695956" y="588263"/>
                  </a:lnTo>
                  <a:lnTo>
                    <a:pt x="2706623" y="588263"/>
                  </a:lnTo>
                  <a:lnTo>
                    <a:pt x="2711195" y="583692"/>
                  </a:lnTo>
                  <a:lnTo>
                    <a:pt x="2711195" y="515112"/>
                  </a:lnTo>
                  <a:lnTo>
                    <a:pt x="2706623" y="510540"/>
                  </a:lnTo>
                  <a:close/>
                </a:path>
                <a:path w="2711450" h="2441575">
                  <a:moveTo>
                    <a:pt x="2705100" y="374904"/>
                  </a:moveTo>
                  <a:lnTo>
                    <a:pt x="2700528" y="376428"/>
                  </a:lnTo>
                  <a:lnTo>
                    <a:pt x="2694432" y="376428"/>
                  </a:lnTo>
                  <a:lnTo>
                    <a:pt x="2689860" y="381000"/>
                  </a:lnTo>
                  <a:lnTo>
                    <a:pt x="2691384" y="385572"/>
                  </a:lnTo>
                  <a:lnTo>
                    <a:pt x="2691384" y="448056"/>
                  </a:lnTo>
                  <a:lnTo>
                    <a:pt x="2695956" y="452628"/>
                  </a:lnTo>
                  <a:lnTo>
                    <a:pt x="2706623" y="452628"/>
                  </a:lnTo>
                  <a:lnTo>
                    <a:pt x="2711195" y="448056"/>
                  </a:lnTo>
                  <a:lnTo>
                    <a:pt x="2711195" y="413004"/>
                  </a:lnTo>
                  <a:lnTo>
                    <a:pt x="2709752" y="385572"/>
                  </a:lnTo>
                  <a:lnTo>
                    <a:pt x="2709671" y="379475"/>
                  </a:lnTo>
                  <a:lnTo>
                    <a:pt x="2705100" y="374904"/>
                  </a:lnTo>
                  <a:close/>
                </a:path>
                <a:path w="2711450" h="2441575">
                  <a:moveTo>
                    <a:pt x="2670048" y="243840"/>
                  </a:moveTo>
                  <a:lnTo>
                    <a:pt x="2663952" y="245363"/>
                  </a:lnTo>
                  <a:lnTo>
                    <a:pt x="2659379" y="248412"/>
                  </a:lnTo>
                  <a:lnTo>
                    <a:pt x="2657856" y="254508"/>
                  </a:lnTo>
                  <a:lnTo>
                    <a:pt x="2659379" y="259080"/>
                  </a:lnTo>
                  <a:lnTo>
                    <a:pt x="2660904" y="260604"/>
                  </a:lnTo>
                  <a:lnTo>
                    <a:pt x="2674619" y="295656"/>
                  </a:lnTo>
                  <a:lnTo>
                    <a:pt x="2677667" y="312420"/>
                  </a:lnTo>
                  <a:lnTo>
                    <a:pt x="2679191" y="316992"/>
                  </a:lnTo>
                  <a:lnTo>
                    <a:pt x="2685288" y="320040"/>
                  </a:lnTo>
                  <a:lnTo>
                    <a:pt x="2689860" y="318516"/>
                  </a:lnTo>
                  <a:lnTo>
                    <a:pt x="2695956" y="316992"/>
                  </a:lnTo>
                  <a:lnTo>
                    <a:pt x="2699004" y="312420"/>
                  </a:lnTo>
                  <a:lnTo>
                    <a:pt x="2697480" y="306324"/>
                  </a:lnTo>
                  <a:lnTo>
                    <a:pt x="2692908" y="291084"/>
                  </a:lnTo>
                  <a:lnTo>
                    <a:pt x="2679191" y="252984"/>
                  </a:lnTo>
                  <a:lnTo>
                    <a:pt x="2677667" y="249936"/>
                  </a:lnTo>
                  <a:lnTo>
                    <a:pt x="2674619" y="245363"/>
                  </a:lnTo>
                  <a:lnTo>
                    <a:pt x="2670048" y="243840"/>
                  </a:lnTo>
                  <a:close/>
                </a:path>
                <a:path w="2711450" h="2441575">
                  <a:moveTo>
                    <a:pt x="2598420" y="131063"/>
                  </a:moveTo>
                  <a:lnTo>
                    <a:pt x="2592324" y="131063"/>
                  </a:lnTo>
                  <a:lnTo>
                    <a:pt x="2587752" y="134112"/>
                  </a:lnTo>
                  <a:lnTo>
                    <a:pt x="2584704" y="138684"/>
                  </a:lnTo>
                  <a:lnTo>
                    <a:pt x="2583179" y="144780"/>
                  </a:lnTo>
                  <a:lnTo>
                    <a:pt x="2587752" y="147828"/>
                  </a:lnTo>
                  <a:lnTo>
                    <a:pt x="2601467" y="163068"/>
                  </a:lnTo>
                  <a:lnTo>
                    <a:pt x="2622804" y="192024"/>
                  </a:lnTo>
                  <a:lnTo>
                    <a:pt x="2625852" y="196596"/>
                  </a:lnTo>
                  <a:lnTo>
                    <a:pt x="2631948" y="198120"/>
                  </a:lnTo>
                  <a:lnTo>
                    <a:pt x="2641091" y="192024"/>
                  </a:lnTo>
                  <a:lnTo>
                    <a:pt x="2642616" y="185928"/>
                  </a:lnTo>
                  <a:lnTo>
                    <a:pt x="2639567" y="181356"/>
                  </a:lnTo>
                  <a:lnTo>
                    <a:pt x="2616708" y="150875"/>
                  </a:lnTo>
                  <a:lnTo>
                    <a:pt x="2601467" y="135636"/>
                  </a:lnTo>
                  <a:lnTo>
                    <a:pt x="2598420" y="131063"/>
                  </a:lnTo>
                  <a:close/>
                </a:path>
                <a:path w="2711450" h="2441575">
                  <a:moveTo>
                    <a:pt x="2487167" y="47244"/>
                  </a:moveTo>
                  <a:lnTo>
                    <a:pt x="2481072" y="50292"/>
                  </a:lnTo>
                  <a:lnTo>
                    <a:pt x="2478024" y="54863"/>
                  </a:lnTo>
                  <a:lnTo>
                    <a:pt x="2476500" y="59436"/>
                  </a:lnTo>
                  <a:lnTo>
                    <a:pt x="2478024" y="65532"/>
                  </a:lnTo>
                  <a:lnTo>
                    <a:pt x="2482596" y="67056"/>
                  </a:lnTo>
                  <a:lnTo>
                    <a:pt x="2516124" y="86868"/>
                  </a:lnTo>
                  <a:lnTo>
                    <a:pt x="2531364" y="97536"/>
                  </a:lnTo>
                  <a:lnTo>
                    <a:pt x="2534412" y="100584"/>
                  </a:lnTo>
                  <a:lnTo>
                    <a:pt x="2540508" y="100584"/>
                  </a:lnTo>
                  <a:lnTo>
                    <a:pt x="2545079" y="96012"/>
                  </a:lnTo>
                  <a:lnTo>
                    <a:pt x="2548128" y="91440"/>
                  </a:lnTo>
                  <a:lnTo>
                    <a:pt x="2546604" y="85344"/>
                  </a:lnTo>
                  <a:lnTo>
                    <a:pt x="2542032" y="82296"/>
                  </a:lnTo>
                  <a:lnTo>
                    <a:pt x="2526791" y="71628"/>
                  </a:lnTo>
                  <a:lnTo>
                    <a:pt x="2493264" y="50292"/>
                  </a:lnTo>
                  <a:lnTo>
                    <a:pt x="2491740" y="50292"/>
                  </a:lnTo>
                  <a:lnTo>
                    <a:pt x="2487167" y="47244"/>
                  </a:lnTo>
                  <a:close/>
                </a:path>
                <a:path w="2711450" h="2441575">
                  <a:moveTo>
                    <a:pt x="2360676" y="6096"/>
                  </a:moveTo>
                  <a:lnTo>
                    <a:pt x="2354579" y="6096"/>
                  </a:lnTo>
                  <a:lnTo>
                    <a:pt x="2350008" y="9144"/>
                  </a:lnTo>
                  <a:lnTo>
                    <a:pt x="2348484" y="13716"/>
                  </a:lnTo>
                  <a:lnTo>
                    <a:pt x="2348484" y="19812"/>
                  </a:lnTo>
                  <a:lnTo>
                    <a:pt x="2351532" y="24384"/>
                  </a:lnTo>
                  <a:lnTo>
                    <a:pt x="2357628" y="25908"/>
                  </a:lnTo>
                  <a:lnTo>
                    <a:pt x="2372867" y="27432"/>
                  </a:lnTo>
                  <a:lnTo>
                    <a:pt x="2410967" y="38100"/>
                  </a:lnTo>
                  <a:lnTo>
                    <a:pt x="2412491" y="38100"/>
                  </a:lnTo>
                  <a:lnTo>
                    <a:pt x="2417064" y="39624"/>
                  </a:lnTo>
                  <a:lnTo>
                    <a:pt x="2423160" y="36575"/>
                  </a:lnTo>
                  <a:lnTo>
                    <a:pt x="2426208" y="27432"/>
                  </a:lnTo>
                  <a:lnTo>
                    <a:pt x="2423160" y="21336"/>
                  </a:lnTo>
                  <a:lnTo>
                    <a:pt x="2418588" y="19812"/>
                  </a:lnTo>
                  <a:lnTo>
                    <a:pt x="2377440" y="9144"/>
                  </a:lnTo>
                  <a:lnTo>
                    <a:pt x="2360676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32837" y="2066544"/>
              <a:ext cx="5987795" cy="2634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81589" y="5272036"/>
            <a:ext cx="190690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" dirty="0">
                <a:solidFill>
                  <a:srgbClr val="333399"/>
                </a:solidFill>
                <a:latin typeface="Arial"/>
                <a:cs typeface="Arial"/>
              </a:rPr>
              <a:t>İdeal</a:t>
            </a:r>
            <a:r>
              <a:rPr sz="1750" spc="-7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333399"/>
                </a:solidFill>
                <a:latin typeface="Arial"/>
                <a:cs typeface="Arial"/>
              </a:rPr>
              <a:t>transformator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1360" y="2718598"/>
            <a:ext cx="142875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20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8146" y="3991215"/>
            <a:ext cx="95250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spc="10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11599" y="2886208"/>
            <a:ext cx="347980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55" dirty="0">
                <a:latin typeface="Times New Roman"/>
                <a:cs typeface="Times New Roman"/>
              </a:rPr>
              <a:t>N</a:t>
            </a:r>
            <a:r>
              <a:rPr sz="2400" spc="22" baseline="-3472" dirty="0">
                <a:latin typeface="Times New Roman"/>
                <a:cs typeface="Times New Roman"/>
              </a:rPr>
              <a:t>1</a:t>
            </a:r>
            <a:endParaRPr sz="2400" baseline="-3472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5658" y="2889320"/>
            <a:ext cx="420370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50" spc="70" dirty="0">
                <a:latin typeface="Times New Roman"/>
                <a:cs typeface="Times New Roman"/>
              </a:rPr>
              <a:t>N</a:t>
            </a:r>
            <a:r>
              <a:rPr sz="2400" spc="104" baseline="-8680" dirty="0">
                <a:latin typeface="Times New Roman"/>
                <a:cs typeface="Times New Roman"/>
              </a:rPr>
              <a:t>2</a:t>
            </a:r>
            <a:endParaRPr sz="2400" baseline="-868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4654" y="4019154"/>
            <a:ext cx="69850" cy="274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600" spc="10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90600" y="3221609"/>
            <a:ext cx="302895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50" i="1" spc="-5" dirty="0">
                <a:latin typeface="Times New Roman"/>
                <a:cs typeface="Times New Roman"/>
              </a:rPr>
              <a:t>e</a:t>
            </a:r>
            <a:r>
              <a:rPr sz="2100" spc="-7" baseline="-23809" dirty="0">
                <a:latin typeface="Times New Roman"/>
                <a:cs typeface="Times New Roman"/>
              </a:rPr>
              <a:t>2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50604" y="3218561"/>
            <a:ext cx="29718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50" i="1" spc="-25" dirty="0">
                <a:latin typeface="Times New Roman"/>
                <a:cs typeface="Times New Roman"/>
              </a:rPr>
              <a:t>v</a:t>
            </a:r>
            <a:r>
              <a:rPr sz="2100" spc="-37" baseline="-23809" dirty="0">
                <a:latin typeface="Times New Roman"/>
                <a:cs typeface="Times New Roman"/>
              </a:rPr>
              <a:t>1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25549" y="3169791"/>
            <a:ext cx="306705" cy="3975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400" i="1" spc="20" dirty="0">
                <a:latin typeface="Times New Roman"/>
                <a:cs typeface="Times New Roman"/>
              </a:rPr>
              <a:t>v</a:t>
            </a:r>
            <a:r>
              <a:rPr sz="2100" spc="30" baseline="-23809" dirty="0">
                <a:latin typeface="Times New Roman"/>
                <a:cs typeface="Times New Roman"/>
              </a:rPr>
              <a:t>2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14319" y="4233322"/>
            <a:ext cx="15557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50" spc="-5" dirty="0">
                <a:latin typeface="Times New Roman"/>
                <a:cs typeface="Times New Roman"/>
              </a:rPr>
              <a:t>b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8906" y="4242631"/>
            <a:ext cx="18097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5" dirty="0">
                <a:latin typeface="Times New Roman"/>
                <a:cs typeface="Times New Roman"/>
              </a:rPr>
              <a:t>d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17626" y="2603747"/>
            <a:ext cx="16319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50" spc="-5" dirty="0">
                <a:latin typeface="Times New Roman"/>
                <a:cs typeface="Times New Roman"/>
              </a:rPr>
              <a:t>c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60624" y="2074523"/>
            <a:ext cx="532130" cy="150622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0"/>
              </a:spcBef>
            </a:pPr>
            <a:r>
              <a:rPr sz="1800" i="1" spc="5" dirty="0">
                <a:latin typeface="Times New Roman"/>
                <a:cs typeface="Times New Roman"/>
              </a:rPr>
              <a:t>i</a:t>
            </a:r>
            <a:endParaRPr sz="18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1220"/>
              </a:spcBef>
            </a:pPr>
            <a:r>
              <a:rPr sz="3675" spc="-7" baseline="-2267" dirty="0">
                <a:latin typeface="Times New Roman"/>
                <a:cs typeface="Times New Roman"/>
              </a:rPr>
              <a:t>a</a:t>
            </a:r>
            <a:r>
              <a:rPr sz="3675" spc="-300" baseline="-2267" dirty="0">
                <a:latin typeface="Times New Roman"/>
                <a:cs typeface="Times New Roman"/>
              </a:rPr>
              <a:t> </a:t>
            </a:r>
            <a:r>
              <a:rPr sz="1600" spc="20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  <a:p>
            <a:pPr marL="281940">
              <a:lnSpc>
                <a:spcPct val="100000"/>
              </a:lnSpc>
              <a:spcBef>
                <a:spcPts val="1445"/>
              </a:spcBef>
            </a:pPr>
            <a:r>
              <a:rPr sz="2450" i="1" spc="-65" dirty="0">
                <a:latin typeface="Times New Roman"/>
                <a:cs typeface="Times New Roman"/>
              </a:rPr>
              <a:t>e</a:t>
            </a:r>
            <a:r>
              <a:rPr sz="2100" spc="-97" baseline="-23809" dirty="0">
                <a:latin typeface="Times New Roman"/>
                <a:cs typeface="Times New Roman"/>
              </a:rPr>
              <a:t>1</a:t>
            </a:r>
            <a:endParaRPr sz="2100" baseline="-23809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11762" y="2062036"/>
            <a:ext cx="186055" cy="3962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00" i="1" spc="10" dirty="0">
                <a:latin typeface="Symbol"/>
                <a:cs typeface="Symbol"/>
              </a:rPr>
              <a:t></a:t>
            </a:r>
            <a:endParaRPr sz="24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169164"/>
            <a:ext cx="7726680" cy="5963920"/>
            <a:chOff x="473963" y="169164"/>
            <a:chExt cx="7726680" cy="5963920"/>
          </a:xfrm>
        </p:grpSpPr>
        <p:sp>
          <p:nvSpPr>
            <p:cNvPr id="3" name="object 3"/>
            <p:cNvSpPr/>
            <p:nvPr/>
          </p:nvSpPr>
          <p:spPr>
            <a:xfrm>
              <a:off x="4002023" y="4369308"/>
              <a:ext cx="2932430" cy="856615"/>
            </a:xfrm>
            <a:custGeom>
              <a:avLst/>
              <a:gdLst/>
              <a:ahLst/>
              <a:cxnLst/>
              <a:rect l="l" t="t" r="r" b="b"/>
              <a:pathLst>
                <a:path w="2932429" h="856614">
                  <a:moveTo>
                    <a:pt x="2932176" y="0"/>
                  </a:moveTo>
                  <a:lnTo>
                    <a:pt x="0" y="0"/>
                  </a:lnTo>
                  <a:lnTo>
                    <a:pt x="0" y="856487"/>
                  </a:lnTo>
                  <a:lnTo>
                    <a:pt x="2932176" y="856487"/>
                  </a:lnTo>
                  <a:lnTo>
                    <a:pt x="293217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41390" y="4825123"/>
              <a:ext cx="1231900" cy="0"/>
            </a:xfrm>
            <a:custGeom>
              <a:avLst/>
              <a:gdLst/>
              <a:ahLst/>
              <a:cxnLst/>
              <a:rect l="l" t="t" r="r" b="b"/>
              <a:pathLst>
                <a:path w="1231900">
                  <a:moveTo>
                    <a:pt x="0" y="0"/>
                  </a:moveTo>
                  <a:lnTo>
                    <a:pt x="388391" y="0"/>
                  </a:lnTo>
                </a:path>
                <a:path w="1231900">
                  <a:moveTo>
                    <a:pt x="748436" y="0"/>
                  </a:moveTo>
                  <a:lnTo>
                    <a:pt x="1231823" y="0"/>
                  </a:lnTo>
                </a:path>
              </a:pathLst>
            </a:custGeom>
            <a:ln w="133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96730" y="1035202"/>
            <a:ext cx="9244330" cy="2984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5255" marR="30480" indent="-97790" algn="just">
              <a:lnSpc>
                <a:spcPct val="101099"/>
              </a:lnSpc>
              <a:spcBef>
                <a:spcPts val="90"/>
              </a:spcBef>
              <a:buSzPct val="95833"/>
              <a:buFont typeface="Wingdings"/>
              <a:buChar char=""/>
              <a:tabLst>
                <a:tab pos="283845" algn="l"/>
              </a:tabLst>
            </a:pPr>
            <a:r>
              <a:rPr sz="2400" spc="5" dirty="0">
                <a:latin typeface="Times New Roman"/>
                <a:cs typeface="Times New Roman"/>
              </a:rPr>
              <a:t>Primer </a:t>
            </a:r>
            <a:r>
              <a:rPr sz="2400" spc="-5" dirty="0">
                <a:latin typeface="Times New Roman"/>
                <a:cs typeface="Times New Roman"/>
              </a:rPr>
              <a:t>sargı </a:t>
            </a:r>
            <a:r>
              <a:rPr sz="2400" spc="5" dirty="0">
                <a:latin typeface="Times New Roman"/>
                <a:cs typeface="Times New Roman"/>
              </a:rPr>
              <a:t>zamanla değişen </a:t>
            </a:r>
            <a:r>
              <a:rPr sz="2400" i="1" spc="10" dirty="0">
                <a:latin typeface="Times New Roman"/>
                <a:cs typeface="Times New Roman"/>
              </a:rPr>
              <a:t>v</a:t>
            </a:r>
            <a:r>
              <a:rPr sz="2400" spc="15" baseline="-20833" dirty="0">
                <a:latin typeface="Times New Roman"/>
                <a:cs typeface="Times New Roman"/>
              </a:rPr>
              <a:t>1 </a:t>
            </a:r>
            <a:r>
              <a:rPr sz="2400" spc="5" dirty="0">
                <a:latin typeface="Times New Roman"/>
                <a:cs typeface="Times New Roman"/>
              </a:rPr>
              <a:t>gerilim </a:t>
            </a:r>
            <a:r>
              <a:rPr sz="2400" spc="10" dirty="0">
                <a:latin typeface="Times New Roman"/>
                <a:cs typeface="Times New Roman"/>
              </a:rPr>
              <a:t>kaynağına </a:t>
            </a:r>
            <a:r>
              <a:rPr sz="2400" spc="-10" dirty="0">
                <a:latin typeface="Times New Roman"/>
                <a:cs typeface="Times New Roman"/>
              </a:rPr>
              <a:t>bağlanır. </a:t>
            </a:r>
            <a:r>
              <a:rPr sz="2400" spc="10" dirty="0">
                <a:latin typeface="Times New Roman"/>
                <a:cs typeface="Times New Roman"/>
              </a:rPr>
              <a:t>Bunun  sonucunda </a:t>
            </a:r>
            <a:r>
              <a:rPr sz="2400" spc="5" dirty="0">
                <a:latin typeface="Times New Roman"/>
                <a:cs typeface="Times New Roman"/>
              </a:rPr>
              <a:t>gerilimin genliğine, frekansına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primer </a:t>
            </a:r>
            <a:r>
              <a:rPr sz="2400" spc="-5" dirty="0">
                <a:latin typeface="Times New Roman"/>
                <a:cs typeface="Times New Roman"/>
              </a:rPr>
              <a:t>sargı </a:t>
            </a:r>
            <a:r>
              <a:rPr sz="2400" spc="5" dirty="0">
                <a:latin typeface="Times New Roman"/>
                <a:cs typeface="Times New Roman"/>
              </a:rPr>
              <a:t>sarım sayısına  bağlı olarak devreden geçen primer akımı tarafından üretilen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zamanla  değişen bir manyetik akı </a:t>
            </a:r>
            <a:r>
              <a:rPr sz="2400" spc="10" dirty="0">
                <a:latin typeface="Times New Roman"/>
                <a:cs typeface="Times New Roman"/>
              </a:rPr>
              <a:t>nüvede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dolaşır.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Wingdings"/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135255" marR="31115" indent="-97790" algn="just">
              <a:lnSpc>
                <a:spcPct val="101000"/>
              </a:lnSpc>
              <a:buSzPct val="95833"/>
              <a:buFont typeface="Wingdings"/>
              <a:buChar char=""/>
              <a:tabLst>
                <a:tab pos="283845" algn="l"/>
              </a:tabLst>
            </a:pPr>
            <a:r>
              <a:rPr sz="2400" spc="10" dirty="0">
                <a:latin typeface="Times New Roman"/>
                <a:cs typeface="Times New Roman"/>
              </a:rPr>
              <a:t>Nüvedeki </a:t>
            </a:r>
            <a:r>
              <a:rPr sz="2400" spc="5" dirty="0">
                <a:latin typeface="Times New Roman"/>
                <a:cs typeface="Times New Roman"/>
              </a:rPr>
              <a:t>değişken akı primer </a:t>
            </a:r>
            <a:r>
              <a:rPr sz="2400" dirty="0">
                <a:latin typeface="Times New Roman"/>
                <a:cs typeface="Times New Roman"/>
              </a:rPr>
              <a:t>sargısında </a:t>
            </a:r>
            <a:r>
              <a:rPr sz="2400" spc="5" dirty="0">
                <a:latin typeface="Times New Roman"/>
                <a:cs typeface="Times New Roman"/>
              </a:rPr>
              <a:t>bir gerilim </a:t>
            </a:r>
            <a:r>
              <a:rPr sz="2400" spc="10" dirty="0">
                <a:latin typeface="Times New Roman"/>
                <a:cs typeface="Times New Roman"/>
              </a:rPr>
              <a:t>endükler ve bu  </a:t>
            </a:r>
            <a:r>
              <a:rPr sz="2400" spc="5" dirty="0">
                <a:latin typeface="Times New Roman"/>
                <a:cs typeface="Times New Roman"/>
              </a:rPr>
              <a:t>gerilim primere </a:t>
            </a:r>
            <a:r>
              <a:rPr sz="2400" spc="10" dirty="0">
                <a:latin typeface="Times New Roman"/>
                <a:cs typeface="Times New Roman"/>
              </a:rPr>
              <a:t>uygulanan </a:t>
            </a:r>
            <a:r>
              <a:rPr sz="2400" spc="5" dirty="0">
                <a:latin typeface="Times New Roman"/>
                <a:cs typeface="Times New Roman"/>
              </a:rPr>
              <a:t>gerilime </a:t>
            </a:r>
            <a:r>
              <a:rPr sz="2400" spc="-15" dirty="0">
                <a:latin typeface="Times New Roman"/>
                <a:cs typeface="Times New Roman"/>
              </a:rPr>
              <a:t>zıttır. </a:t>
            </a:r>
            <a:r>
              <a:rPr sz="2400" spc="5" dirty="0">
                <a:latin typeface="Times New Roman"/>
                <a:cs typeface="Times New Roman"/>
              </a:rPr>
              <a:t>İdeal transformatörde </a:t>
            </a:r>
            <a:r>
              <a:rPr sz="2400" spc="10" dirty="0">
                <a:latin typeface="Times New Roman"/>
                <a:cs typeface="Times New Roman"/>
              </a:rPr>
              <a:t>primer </a:t>
            </a:r>
            <a:r>
              <a:rPr sz="2400" spc="6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sargı </a:t>
            </a:r>
            <a:r>
              <a:rPr sz="2400" spc="5" dirty="0">
                <a:latin typeface="Times New Roman"/>
                <a:cs typeface="Times New Roman"/>
              </a:rPr>
              <a:t>gerilimi ile </a:t>
            </a:r>
            <a:r>
              <a:rPr sz="2400" spc="10" dirty="0">
                <a:latin typeface="Times New Roman"/>
                <a:cs typeface="Times New Roman"/>
              </a:rPr>
              <a:t>endüklenen </a:t>
            </a:r>
            <a:r>
              <a:rPr sz="2400" spc="5" dirty="0">
                <a:latin typeface="Times New Roman"/>
                <a:cs typeface="Times New Roman"/>
              </a:rPr>
              <a:t>gerilimin polariteleri dikkate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alındığında,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2274" y="5474614"/>
            <a:ext cx="452755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5" dirty="0">
                <a:latin typeface="Times New Roman"/>
                <a:cs typeface="Times New Roman"/>
              </a:rPr>
              <a:t>eş</a:t>
            </a:r>
            <a:r>
              <a:rPr sz="2400" dirty="0">
                <a:latin typeface="Times New Roman"/>
                <a:cs typeface="Times New Roman"/>
              </a:rPr>
              <a:t>it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130" y="5474614"/>
            <a:ext cx="8495665" cy="7651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9855" marR="5080" indent="-97790">
              <a:lnSpc>
                <a:spcPct val="101200"/>
              </a:lnSpc>
              <a:spcBef>
                <a:spcPts val="90"/>
              </a:spcBef>
              <a:buSzPct val="95833"/>
              <a:buFont typeface="Wingdings"/>
              <a:buChar char=""/>
              <a:tabLst>
                <a:tab pos="258445" algn="l"/>
                <a:tab pos="1036319" algn="l"/>
                <a:tab pos="2351405" algn="l"/>
                <a:tab pos="3187065" algn="l"/>
                <a:tab pos="4262755" algn="l"/>
                <a:tab pos="4858385" algn="l"/>
                <a:tab pos="5300345" algn="l"/>
                <a:tab pos="6041390" algn="l"/>
                <a:tab pos="7458709" algn="l"/>
              </a:tabLst>
            </a:pPr>
            <a:r>
              <a:rPr sz="2400" spc="5" dirty="0">
                <a:latin typeface="Times New Roman"/>
                <a:cs typeface="Times New Roman"/>
              </a:rPr>
              <a:t>Sa</a:t>
            </a:r>
            <a:r>
              <a:rPr sz="2400" spc="-35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gı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0" dirty="0">
                <a:latin typeface="Times New Roman"/>
                <a:cs typeface="Times New Roman"/>
              </a:rPr>
              <a:t>di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nç</a:t>
            </a:r>
            <a:r>
              <a:rPr sz="2400" spc="5" dirty="0">
                <a:latin typeface="Times New Roman"/>
                <a:cs typeface="Times New Roman"/>
              </a:rPr>
              <a:t>le</a:t>
            </a:r>
            <a:r>
              <a:rPr sz="2400" dirty="0">
                <a:latin typeface="Times New Roman"/>
                <a:cs typeface="Times New Roman"/>
              </a:rPr>
              <a:t>ri	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15" dirty="0">
                <a:latin typeface="Times New Roman"/>
                <a:cs typeface="Times New Roman"/>
              </a:rPr>
              <a:t>h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	</a:t>
            </a:r>
            <a:r>
              <a:rPr sz="2400" spc="5" dirty="0">
                <a:latin typeface="Times New Roman"/>
                <a:cs typeface="Times New Roman"/>
              </a:rPr>
              <a:t>edildi</a:t>
            </a:r>
            <a:r>
              <a:rPr sz="2400" spc="15" dirty="0">
                <a:latin typeface="Times New Roman"/>
                <a:cs typeface="Times New Roman"/>
              </a:rPr>
              <a:t>ğ</a:t>
            </a:r>
            <a:r>
              <a:rPr sz="2400" dirty="0">
                <a:latin typeface="Times New Roman"/>
                <a:cs typeface="Times New Roman"/>
              </a:rPr>
              <a:t>i	</a:t>
            </a:r>
            <a:r>
              <a:rPr sz="2400" spc="5" dirty="0">
                <a:latin typeface="Times New Roman"/>
                <a:cs typeface="Times New Roman"/>
              </a:rPr>
              <a:t>için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5" dirty="0">
                <a:latin typeface="Times New Roman"/>
                <a:cs typeface="Times New Roman"/>
              </a:rPr>
              <a:t>z</a:t>
            </a:r>
            <a:r>
              <a:rPr sz="2400" dirty="0">
                <a:latin typeface="Times New Roman"/>
                <a:cs typeface="Times New Roman"/>
              </a:rPr>
              <a:t>ıt	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5" dirty="0">
                <a:latin typeface="Times New Roman"/>
                <a:cs typeface="Times New Roman"/>
              </a:rPr>
              <a:t>k,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0" dirty="0">
                <a:latin typeface="Times New Roman"/>
                <a:cs typeface="Times New Roman"/>
              </a:rPr>
              <a:t>uygulanan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0" dirty="0">
                <a:latin typeface="Times New Roman"/>
                <a:cs typeface="Times New Roman"/>
              </a:rPr>
              <a:t>ge</a:t>
            </a:r>
            <a:r>
              <a:rPr sz="2400" dirty="0">
                <a:latin typeface="Times New Roman"/>
                <a:cs typeface="Times New Roman"/>
              </a:rPr>
              <a:t>ril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m</a:t>
            </a:r>
            <a:r>
              <a:rPr sz="2400" spc="5" dirty="0">
                <a:latin typeface="Times New Roman"/>
                <a:cs typeface="Times New Roman"/>
              </a:rPr>
              <a:t>e  </a:t>
            </a:r>
            <a:r>
              <a:rPr sz="2400" spc="-20" dirty="0">
                <a:latin typeface="Times New Roman"/>
                <a:cs typeface="Times New Roman"/>
              </a:rPr>
              <a:t>olur.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0194" y="6622192"/>
            <a:ext cx="82537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16535" indent="-179070">
              <a:lnSpc>
                <a:spcPct val="100000"/>
              </a:lnSpc>
              <a:spcBef>
                <a:spcPts val="115"/>
              </a:spcBef>
              <a:buSzPct val="94285"/>
              <a:buFont typeface="Wingdings"/>
              <a:buChar char=""/>
              <a:tabLst>
                <a:tab pos="217170" algn="l"/>
                <a:tab pos="4469765" algn="l"/>
              </a:tabLst>
            </a:pPr>
            <a:r>
              <a:rPr sz="1750" spc="5" dirty="0">
                <a:latin typeface="Arial"/>
                <a:cs typeface="Arial"/>
              </a:rPr>
              <a:t>Burada </a:t>
            </a:r>
            <a:r>
              <a:rPr sz="1750" spc="10" dirty="0">
                <a:latin typeface="Arial"/>
                <a:cs typeface="Arial"/>
              </a:rPr>
              <a:t>N</a:t>
            </a:r>
            <a:r>
              <a:rPr sz="1725" spc="15" baseline="-21739" dirty="0">
                <a:latin typeface="Arial"/>
                <a:cs typeface="Arial"/>
              </a:rPr>
              <a:t>1  </a:t>
            </a:r>
            <a:r>
              <a:rPr sz="1750" dirty="0">
                <a:latin typeface="Arial"/>
                <a:cs typeface="Arial"/>
              </a:rPr>
              <a:t>primer </a:t>
            </a:r>
            <a:r>
              <a:rPr sz="1750" spc="5" dirty="0">
                <a:latin typeface="Arial"/>
                <a:cs typeface="Arial"/>
              </a:rPr>
              <a:t>sargının</a:t>
            </a:r>
            <a:r>
              <a:rPr sz="1750" spc="-114" dirty="0">
                <a:latin typeface="Arial"/>
                <a:cs typeface="Arial"/>
              </a:rPr>
              <a:t> </a:t>
            </a:r>
            <a:r>
              <a:rPr sz="1750" spc="5" dirty="0">
                <a:latin typeface="Arial"/>
                <a:cs typeface="Arial"/>
              </a:rPr>
              <a:t>sarım</a:t>
            </a:r>
            <a:r>
              <a:rPr sz="1750" spc="25" dirty="0">
                <a:latin typeface="Arial"/>
                <a:cs typeface="Arial"/>
              </a:rPr>
              <a:t> </a:t>
            </a:r>
            <a:r>
              <a:rPr sz="1750" dirty="0">
                <a:latin typeface="Arial"/>
                <a:cs typeface="Arial"/>
              </a:rPr>
              <a:t>sayısını,	</a:t>
            </a:r>
            <a:r>
              <a:rPr sz="1750" i="1" spc="10" dirty="0">
                <a:latin typeface="Symbol"/>
                <a:cs typeface="Symbol"/>
              </a:rPr>
              <a:t></a:t>
            </a:r>
            <a:r>
              <a:rPr sz="1725" i="1" spc="15" baseline="-21739" dirty="0">
                <a:latin typeface="Arial"/>
                <a:cs typeface="Arial"/>
              </a:rPr>
              <a:t>1 </a:t>
            </a:r>
            <a:r>
              <a:rPr sz="1750" spc="5" dirty="0">
                <a:latin typeface="Arial"/>
                <a:cs typeface="Arial"/>
              </a:rPr>
              <a:t>ise </a:t>
            </a:r>
            <a:r>
              <a:rPr sz="1750" dirty="0">
                <a:latin typeface="Arial"/>
                <a:cs typeface="Arial"/>
              </a:rPr>
              <a:t>primer </a:t>
            </a:r>
            <a:r>
              <a:rPr sz="1750" spc="5" dirty="0">
                <a:latin typeface="Arial"/>
                <a:cs typeface="Arial"/>
              </a:rPr>
              <a:t>sargı akısını temsil</a:t>
            </a:r>
            <a:r>
              <a:rPr sz="1750" spc="-229" dirty="0">
                <a:latin typeface="Arial"/>
                <a:cs typeface="Arial"/>
              </a:rPr>
              <a:t> </a:t>
            </a:r>
            <a:r>
              <a:rPr sz="1750" spc="-15" dirty="0">
                <a:latin typeface="Arial"/>
                <a:cs typeface="Arial"/>
              </a:rPr>
              <a:t>eder.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6536" y="4574465"/>
            <a:ext cx="10668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1375" y="4785616"/>
            <a:ext cx="10668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50" spc="1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63069" y="4300309"/>
            <a:ext cx="1101725" cy="93408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70"/>
              </a:spcBef>
              <a:tabLst>
                <a:tab pos="748030" algn="l"/>
              </a:tabLst>
            </a:pPr>
            <a:r>
              <a:rPr sz="2500" i="1" spc="5" dirty="0">
                <a:latin typeface="Times New Roman"/>
                <a:cs typeface="Times New Roman"/>
              </a:rPr>
              <a:t>d</a:t>
            </a:r>
            <a:r>
              <a:rPr sz="2500" i="1" spc="10" dirty="0">
                <a:latin typeface="Symbol"/>
                <a:cs typeface="Symbol"/>
              </a:rPr>
              <a:t>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3750" i="1" spc="7" baseline="1111" dirty="0">
                <a:latin typeface="Times New Roman"/>
                <a:cs typeface="Times New Roman"/>
              </a:rPr>
              <a:t>d</a:t>
            </a:r>
            <a:r>
              <a:rPr sz="3750" i="1" spc="22" baseline="1111" dirty="0">
                <a:latin typeface="Symbol"/>
                <a:cs typeface="Symbol"/>
              </a:rPr>
              <a:t></a:t>
            </a:r>
            <a:endParaRPr sz="3750" baseline="1111">
              <a:latin typeface="Symbol"/>
              <a:cs typeface="Symbol"/>
            </a:endParaRPr>
          </a:p>
          <a:p>
            <a:pPr marL="41910">
              <a:lnSpc>
                <a:spcPct val="100000"/>
              </a:lnSpc>
              <a:spcBef>
                <a:spcPts val="575"/>
              </a:spcBef>
              <a:tabLst>
                <a:tab pos="838200" algn="l"/>
              </a:tabLst>
            </a:pPr>
            <a:r>
              <a:rPr sz="2500" i="1" spc="10" dirty="0">
                <a:latin typeface="Times New Roman"/>
                <a:cs typeface="Times New Roman"/>
              </a:rPr>
              <a:t>dt	dt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4790" y="4571108"/>
            <a:ext cx="189865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500" spc="15" dirty="0">
                <a:latin typeface="Symbol"/>
                <a:cs typeface="Symbol"/>
              </a:rPr>
              <a:t>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19968" y="4571108"/>
            <a:ext cx="1480185" cy="412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500" i="1" spc="-25" dirty="0">
                <a:latin typeface="Times New Roman"/>
                <a:cs typeface="Times New Roman"/>
              </a:rPr>
              <a:t>v</a:t>
            </a:r>
            <a:r>
              <a:rPr sz="2175" spc="-37" baseline="-24904" dirty="0">
                <a:latin typeface="Times New Roman"/>
                <a:cs typeface="Times New Roman"/>
              </a:rPr>
              <a:t>1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i="1" spc="-45" dirty="0">
                <a:latin typeface="Times New Roman"/>
                <a:cs typeface="Times New Roman"/>
              </a:rPr>
              <a:t>e</a:t>
            </a:r>
            <a:r>
              <a:rPr sz="2175" spc="-67" baseline="-24904" dirty="0">
                <a:latin typeface="Times New Roman"/>
                <a:cs typeface="Times New Roman"/>
              </a:rPr>
              <a:t>1</a:t>
            </a:r>
            <a:r>
              <a:rPr sz="2175" spc="405" baseline="-24904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Symbol"/>
                <a:cs typeface="Symbol"/>
              </a:rPr>
              <a:t></a:t>
            </a:r>
            <a:r>
              <a:rPr sz="2500" spc="-170" dirty="0">
                <a:latin typeface="Times New Roman"/>
                <a:cs typeface="Times New Roman"/>
              </a:rPr>
              <a:t> </a:t>
            </a:r>
            <a:r>
              <a:rPr sz="2500" i="1" spc="15" dirty="0">
                <a:latin typeface="Times New Roman"/>
                <a:cs typeface="Times New Roman"/>
              </a:rPr>
              <a:t>N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169164"/>
            <a:ext cx="7726680" cy="5963920"/>
            <a:chOff x="473963" y="169164"/>
            <a:chExt cx="7726680" cy="5963920"/>
          </a:xfrm>
        </p:grpSpPr>
        <p:sp>
          <p:nvSpPr>
            <p:cNvPr id="3" name="object 3"/>
            <p:cNvSpPr/>
            <p:nvPr/>
          </p:nvSpPr>
          <p:spPr>
            <a:xfrm>
              <a:off x="1786127" y="1642872"/>
              <a:ext cx="2577465" cy="708660"/>
            </a:xfrm>
            <a:custGeom>
              <a:avLst/>
              <a:gdLst/>
              <a:ahLst/>
              <a:cxnLst/>
              <a:rect l="l" t="t" r="r" b="b"/>
              <a:pathLst>
                <a:path w="2577465" h="708660">
                  <a:moveTo>
                    <a:pt x="2577083" y="0"/>
                  </a:moveTo>
                  <a:lnTo>
                    <a:pt x="0" y="0"/>
                  </a:lnTo>
                  <a:lnTo>
                    <a:pt x="0" y="708660"/>
                  </a:lnTo>
                  <a:lnTo>
                    <a:pt x="2577083" y="708660"/>
                  </a:lnTo>
                  <a:lnTo>
                    <a:pt x="2577083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55873" y="2020150"/>
              <a:ext cx="325120" cy="0"/>
            </a:xfrm>
            <a:custGeom>
              <a:avLst/>
              <a:gdLst/>
              <a:ahLst/>
              <a:cxnLst/>
              <a:rect l="l" t="t" r="r" b="b"/>
              <a:pathLst>
                <a:path w="325120">
                  <a:moveTo>
                    <a:pt x="0" y="0"/>
                  </a:moveTo>
                  <a:lnTo>
                    <a:pt x="325081" y="0"/>
                  </a:lnTo>
                </a:path>
              </a:pathLst>
            </a:custGeom>
            <a:ln w="110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4546" y="477555"/>
            <a:ext cx="506920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2.2.1.</a:t>
            </a:r>
            <a:r>
              <a:rPr lang="tr-TR" dirty="0"/>
              <a:t>1 </a:t>
            </a:r>
            <a:r>
              <a:rPr spc="-5" dirty="0" err="1"/>
              <a:t>Yüksüz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728972" y="957389"/>
            <a:ext cx="4690110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  <a:tabLst>
                <a:tab pos="1835785" algn="l"/>
              </a:tabLst>
            </a:pPr>
            <a:r>
              <a:rPr sz="1950" spc="5" dirty="0">
                <a:latin typeface="Times New Roman"/>
                <a:cs typeface="Times New Roman"/>
              </a:rPr>
              <a:t>Zamanla </a:t>
            </a:r>
            <a:r>
              <a:rPr sz="1950" spc="10" dirty="0">
                <a:latin typeface="Times New Roman"/>
                <a:cs typeface="Times New Roman"/>
              </a:rPr>
              <a:t>değişen </a:t>
            </a:r>
            <a:r>
              <a:rPr sz="1950" spc="15" dirty="0">
                <a:latin typeface="Times New Roman"/>
                <a:cs typeface="Times New Roman"/>
              </a:rPr>
              <a:t>nüve </a:t>
            </a:r>
            <a:r>
              <a:rPr sz="1950" spc="5" dirty="0">
                <a:latin typeface="Times New Roman"/>
                <a:cs typeface="Times New Roman"/>
              </a:rPr>
              <a:t>akısı </a:t>
            </a:r>
            <a:r>
              <a:rPr sz="1950" spc="10" dirty="0">
                <a:latin typeface="Times New Roman"/>
                <a:cs typeface="Times New Roman"/>
              </a:rPr>
              <a:t>tarafından </a:t>
            </a:r>
            <a:r>
              <a:rPr sz="1950" spc="5" dirty="0">
                <a:latin typeface="Times New Roman"/>
                <a:cs typeface="Times New Roman"/>
              </a:rPr>
              <a:t>kesilen  </a:t>
            </a:r>
            <a:r>
              <a:rPr sz="1950" spc="10" dirty="0">
                <a:latin typeface="Times New Roman"/>
                <a:cs typeface="Times New Roman"/>
              </a:rPr>
              <a:t>sekonder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Times New Roman"/>
                <a:cs typeface="Times New Roman"/>
              </a:rPr>
              <a:t>sargıda	</a:t>
            </a:r>
            <a:r>
              <a:rPr sz="1950" spc="10" dirty="0">
                <a:latin typeface="Times New Roman"/>
                <a:cs typeface="Times New Roman"/>
              </a:rPr>
              <a:t>endüklenen </a:t>
            </a:r>
            <a:r>
              <a:rPr sz="1950" spc="5" dirty="0">
                <a:latin typeface="Times New Roman"/>
                <a:cs typeface="Times New Roman"/>
              </a:rPr>
              <a:t>emk;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972" y="2470721"/>
            <a:ext cx="306387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5" dirty="0">
                <a:latin typeface="Times New Roman"/>
                <a:cs typeface="Times New Roman"/>
              </a:rPr>
              <a:t>Burada N sekonder </a:t>
            </a:r>
            <a:r>
              <a:rPr sz="1550" spc="-10" dirty="0">
                <a:latin typeface="Times New Roman"/>
                <a:cs typeface="Times New Roman"/>
              </a:rPr>
              <a:t>sargı </a:t>
            </a:r>
            <a:r>
              <a:rPr sz="1550" spc="-5" dirty="0">
                <a:latin typeface="Times New Roman"/>
                <a:cs typeface="Times New Roman"/>
              </a:rPr>
              <a:t>sarım</a:t>
            </a:r>
            <a:r>
              <a:rPr sz="1550" spc="60" dirty="0">
                <a:latin typeface="Times New Roman"/>
                <a:cs typeface="Times New Roman"/>
              </a:rPr>
              <a:t> </a:t>
            </a:r>
            <a:r>
              <a:rPr sz="1550" spc="-5" dirty="0">
                <a:latin typeface="Times New Roman"/>
                <a:cs typeface="Times New Roman"/>
              </a:rPr>
              <a:t>sayısı,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572" y="2583497"/>
            <a:ext cx="4411980" cy="1054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96925">
              <a:lnSpc>
                <a:spcPts val="1085"/>
              </a:lnSpc>
              <a:spcBef>
                <a:spcPts val="130"/>
              </a:spcBef>
            </a:pPr>
            <a:r>
              <a:rPr sz="1000" spc="15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86360">
              <a:lnSpc>
                <a:spcPts val="2225"/>
              </a:lnSpc>
            </a:pPr>
            <a:r>
              <a:rPr sz="1950" i="1" spc="10" dirty="0">
                <a:latin typeface="Symbol"/>
                <a:cs typeface="Symbol"/>
              </a:rPr>
              <a:t></a:t>
            </a:r>
            <a:r>
              <a:rPr sz="1950" i="1" spc="15" baseline="-21367" dirty="0">
                <a:latin typeface="Times New Roman"/>
                <a:cs typeface="Times New Roman"/>
              </a:rPr>
              <a:t>2 </a:t>
            </a:r>
            <a:r>
              <a:rPr sz="1550" spc="-5" dirty="0">
                <a:latin typeface="Times New Roman"/>
                <a:cs typeface="Times New Roman"/>
              </a:rPr>
              <a:t>sekonder </a:t>
            </a:r>
            <a:r>
              <a:rPr sz="1550" spc="-10" dirty="0">
                <a:latin typeface="Times New Roman"/>
                <a:cs typeface="Times New Roman"/>
              </a:rPr>
              <a:t>sargı</a:t>
            </a:r>
            <a:r>
              <a:rPr sz="1550" spc="-204" dirty="0">
                <a:latin typeface="Times New Roman"/>
                <a:cs typeface="Times New Roman"/>
              </a:rPr>
              <a:t> </a:t>
            </a:r>
            <a:r>
              <a:rPr sz="1550" spc="-15" dirty="0">
                <a:latin typeface="Times New Roman"/>
                <a:cs typeface="Times New Roman"/>
              </a:rPr>
              <a:t>akısıdır.</a:t>
            </a:r>
            <a:endParaRPr sz="15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2410"/>
              </a:spcBef>
            </a:pPr>
            <a:r>
              <a:rPr sz="1950" spc="5" dirty="0">
                <a:latin typeface="Times New Roman"/>
                <a:cs typeface="Times New Roman"/>
              </a:rPr>
              <a:t>Primer </a:t>
            </a:r>
            <a:r>
              <a:rPr sz="1950" spc="15" dirty="0">
                <a:latin typeface="Times New Roman"/>
                <a:cs typeface="Times New Roman"/>
              </a:rPr>
              <a:t>ve </a:t>
            </a:r>
            <a:r>
              <a:rPr sz="1950" spc="10" dirty="0">
                <a:latin typeface="Times New Roman"/>
                <a:cs typeface="Times New Roman"/>
              </a:rPr>
              <a:t>sekonder </a:t>
            </a:r>
            <a:r>
              <a:rPr sz="1950" spc="5" dirty="0">
                <a:latin typeface="Times New Roman"/>
                <a:cs typeface="Times New Roman"/>
              </a:rPr>
              <a:t>gerilimleri</a:t>
            </a:r>
            <a:r>
              <a:rPr sz="1950" spc="7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oranlanırsa;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3339" y="1963065"/>
            <a:ext cx="1016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5680" y="1583575"/>
            <a:ext cx="1134745" cy="7772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40"/>
              </a:spcBef>
            </a:pPr>
            <a:r>
              <a:rPr sz="2100" i="1" spc="-10" dirty="0">
                <a:latin typeface="Times New Roman"/>
                <a:cs typeface="Times New Roman"/>
              </a:rPr>
              <a:t>d</a:t>
            </a:r>
            <a:r>
              <a:rPr sz="2100" i="1" spc="-10" dirty="0">
                <a:latin typeface="Symbol"/>
                <a:cs typeface="Symbol"/>
              </a:rPr>
              <a:t></a:t>
            </a:r>
            <a:r>
              <a:rPr sz="2100" i="1" spc="-10" dirty="0">
                <a:latin typeface="Times New Roman"/>
                <a:cs typeface="Times New Roman"/>
              </a:rPr>
              <a:t> </a:t>
            </a:r>
            <a:r>
              <a:rPr sz="3150" spc="-7" baseline="-34391" dirty="0">
                <a:latin typeface="Symbol"/>
                <a:cs typeface="Symbol"/>
              </a:rPr>
              <a:t></a:t>
            </a:r>
            <a:r>
              <a:rPr sz="3150" u="sng" baseline="-119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150" i="1" spc="22" baseline="1322" dirty="0">
                <a:latin typeface="Times New Roman"/>
                <a:cs typeface="Times New Roman"/>
              </a:rPr>
              <a:t>d</a:t>
            </a:r>
            <a:r>
              <a:rPr sz="3150" i="1" spc="22" baseline="1322" dirty="0">
                <a:latin typeface="Symbol"/>
                <a:cs typeface="Symbol"/>
              </a:rPr>
              <a:t></a:t>
            </a:r>
            <a:r>
              <a:rPr sz="2100" u="sng" spc="22" baseline="-1785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 </a:t>
            </a:r>
            <a:endParaRPr sz="2100" baseline="-17857" dirty="0">
              <a:latin typeface="Times New Roman"/>
              <a:cs typeface="Times New Roman"/>
            </a:endParaRPr>
          </a:p>
          <a:p>
            <a:pPr marL="74930">
              <a:lnSpc>
                <a:spcPct val="100000"/>
              </a:lnSpc>
              <a:spcBef>
                <a:spcPts val="440"/>
              </a:spcBef>
              <a:tabLst>
                <a:tab pos="755650" algn="l"/>
              </a:tabLst>
            </a:pPr>
            <a:r>
              <a:rPr sz="2100" i="1" spc="-5" dirty="0">
                <a:latin typeface="Times New Roman"/>
                <a:cs typeface="Times New Roman"/>
              </a:rPr>
              <a:t>dt	dt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6542" y="1807719"/>
            <a:ext cx="1310640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100" i="1" spc="30" dirty="0">
                <a:latin typeface="Times New Roman"/>
                <a:cs typeface="Times New Roman"/>
              </a:rPr>
              <a:t>v</a:t>
            </a:r>
            <a:r>
              <a:rPr sz="2100" spc="44" baseline="-19841" dirty="0">
                <a:latin typeface="Times New Roman"/>
                <a:cs typeface="Times New Roman"/>
              </a:rPr>
              <a:t>2 </a:t>
            </a:r>
            <a:r>
              <a:rPr sz="2100" spc="-5" dirty="0">
                <a:latin typeface="Symbol"/>
                <a:cs typeface="Symbol"/>
              </a:rPr>
              <a:t>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i="1" spc="10" dirty="0">
                <a:latin typeface="Times New Roman"/>
                <a:cs typeface="Times New Roman"/>
              </a:rPr>
              <a:t>e</a:t>
            </a:r>
            <a:r>
              <a:rPr sz="2100" spc="15" baseline="-19841" dirty="0">
                <a:latin typeface="Times New Roman"/>
                <a:cs typeface="Times New Roman"/>
              </a:rPr>
              <a:t>2 </a:t>
            </a:r>
            <a:r>
              <a:rPr sz="2100" spc="-5" dirty="0">
                <a:latin typeface="Symbol"/>
                <a:cs typeface="Symbol"/>
              </a:rPr>
              <a:t></a:t>
            </a:r>
            <a:r>
              <a:rPr sz="2100" spc="145" dirty="0">
                <a:latin typeface="Times New Roman"/>
                <a:cs typeface="Times New Roman"/>
              </a:rPr>
              <a:t> </a:t>
            </a:r>
            <a:r>
              <a:rPr sz="2100" i="1" spc="-5" dirty="0">
                <a:latin typeface="Times New Roman"/>
                <a:cs typeface="Times New Roman"/>
              </a:rPr>
              <a:t>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90344" y="3886200"/>
            <a:ext cx="1647825" cy="806450"/>
          </a:xfrm>
          <a:custGeom>
            <a:avLst/>
            <a:gdLst/>
            <a:ahLst/>
            <a:cxnLst/>
            <a:rect l="l" t="t" r="r" b="b"/>
            <a:pathLst>
              <a:path w="1647825" h="806450">
                <a:moveTo>
                  <a:pt x="1647444" y="0"/>
                </a:moveTo>
                <a:lnTo>
                  <a:pt x="0" y="0"/>
                </a:lnTo>
                <a:lnTo>
                  <a:pt x="0" y="806195"/>
                </a:lnTo>
                <a:lnTo>
                  <a:pt x="1647444" y="806195"/>
                </a:lnTo>
                <a:lnTo>
                  <a:pt x="1647444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86965" y="3945613"/>
            <a:ext cx="1638935" cy="6870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30"/>
              </a:spcBef>
            </a:pPr>
            <a:r>
              <a:rPr sz="1250" u="sng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25" i="1" spc="-37" baseline="14211" dirty="0">
                <a:latin typeface="Times New Roman"/>
                <a:cs typeface="Times New Roman"/>
              </a:rPr>
              <a:t>v</a:t>
            </a:r>
            <a:r>
              <a:rPr sz="1250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sz="1250" spc="-25" dirty="0">
                <a:latin typeface="Times New Roman"/>
                <a:cs typeface="Times New Roman"/>
              </a:rPr>
              <a:t>   </a:t>
            </a:r>
            <a:r>
              <a:rPr sz="3225" spc="22" baseline="-23255" dirty="0">
                <a:latin typeface="Symbol"/>
                <a:cs typeface="Symbol"/>
              </a:rPr>
              <a:t></a:t>
            </a:r>
            <a:r>
              <a:rPr sz="3225" spc="22" baseline="-23255" dirty="0">
                <a:latin typeface="Times New Roman"/>
                <a:cs typeface="Times New Roman"/>
              </a:rPr>
              <a:t> </a:t>
            </a:r>
            <a:r>
              <a:rPr sz="215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25" i="1" spc="-60" baseline="14211" dirty="0">
                <a:latin typeface="Times New Roman"/>
                <a:cs typeface="Times New Roman"/>
              </a:rPr>
              <a:t>e</a:t>
            </a:r>
            <a:r>
              <a:rPr sz="1250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</a:t>
            </a:r>
            <a:r>
              <a:rPr sz="1250" spc="-40" dirty="0">
                <a:latin typeface="Times New Roman"/>
                <a:cs typeface="Times New Roman"/>
              </a:rPr>
              <a:t>   </a:t>
            </a:r>
            <a:r>
              <a:rPr sz="3225" spc="22" baseline="-23255" dirty="0">
                <a:latin typeface="Symbol"/>
                <a:cs typeface="Symbol"/>
              </a:rPr>
              <a:t></a:t>
            </a:r>
            <a:r>
              <a:rPr sz="2150" u="sng" spc="-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25" i="1" spc="60" baseline="14211" dirty="0">
                <a:latin typeface="Times New Roman"/>
                <a:cs typeface="Times New Roman"/>
              </a:rPr>
              <a:t>N</a:t>
            </a:r>
            <a:r>
              <a:rPr sz="1250" u="sng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250" u="sng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2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10"/>
              </a:spcBef>
              <a:tabLst>
                <a:tab pos="648335" algn="l"/>
                <a:tab pos="1247140" algn="l"/>
              </a:tabLst>
            </a:pPr>
            <a:r>
              <a:rPr sz="2150" i="1" spc="45" dirty="0">
                <a:latin typeface="Times New Roman"/>
                <a:cs typeface="Times New Roman"/>
              </a:rPr>
              <a:t>v</a:t>
            </a:r>
            <a:r>
              <a:rPr sz="1875" spc="67" baseline="-24444" dirty="0">
                <a:latin typeface="Times New Roman"/>
                <a:cs typeface="Times New Roman"/>
              </a:rPr>
              <a:t>2	</a:t>
            </a:r>
            <a:r>
              <a:rPr sz="2150" i="1" spc="30" dirty="0">
                <a:latin typeface="Times New Roman"/>
                <a:cs typeface="Times New Roman"/>
              </a:rPr>
              <a:t>e</a:t>
            </a:r>
            <a:r>
              <a:rPr sz="1875" spc="44" baseline="-24444" dirty="0">
                <a:latin typeface="Times New Roman"/>
                <a:cs typeface="Times New Roman"/>
              </a:rPr>
              <a:t>2	</a:t>
            </a:r>
            <a:r>
              <a:rPr sz="2150" i="1" spc="15" dirty="0">
                <a:latin typeface="Times New Roman"/>
                <a:cs typeface="Times New Roman"/>
              </a:rPr>
              <a:t>N</a:t>
            </a:r>
            <a:r>
              <a:rPr sz="2150" i="1" spc="-434" dirty="0">
                <a:latin typeface="Times New Roman"/>
                <a:cs typeface="Times New Roman"/>
              </a:rPr>
              <a:t> </a:t>
            </a:r>
            <a:r>
              <a:rPr sz="1875" spc="15" baseline="-24444" dirty="0">
                <a:latin typeface="Times New Roman"/>
                <a:cs typeface="Times New Roman"/>
              </a:rPr>
              <a:t>2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972" y="4885397"/>
            <a:ext cx="9185910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950" spc="15" dirty="0">
                <a:latin typeface="Times New Roman"/>
                <a:cs typeface="Times New Roman"/>
              </a:rPr>
              <a:t>Bu </a:t>
            </a:r>
            <a:r>
              <a:rPr sz="1950" spc="5" dirty="0">
                <a:latin typeface="Times New Roman"/>
                <a:cs typeface="Times New Roman"/>
              </a:rPr>
              <a:t>denklem, primerde </a:t>
            </a:r>
            <a:r>
              <a:rPr sz="1950" spc="15" dirty="0">
                <a:latin typeface="Times New Roman"/>
                <a:cs typeface="Times New Roman"/>
              </a:rPr>
              <a:t>ve </a:t>
            </a:r>
            <a:r>
              <a:rPr sz="1950" spc="10" dirty="0">
                <a:latin typeface="Times New Roman"/>
                <a:cs typeface="Times New Roman"/>
              </a:rPr>
              <a:t>sekonderde endüklenen </a:t>
            </a:r>
            <a:r>
              <a:rPr sz="1950" spc="5" dirty="0">
                <a:latin typeface="Times New Roman"/>
                <a:cs typeface="Times New Roman"/>
              </a:rPr>
              <a:t>gerilimlerin </a:t>
            </a:r>
            <a:r>
              <a:rPr sz="1950" spc="10" dirty="0">
                <a:latin typeface="Times New Roman"/>
                <a:cs typeface="Times New Roman"/>
              </a:rPr>
              <a:t>oranının </a:t>
            </a:r>
            <a:r>
              <a:rPr sz="1950" spc="5" dirty="0">
                <a:latin typeface="Times New Roman"/>
                <a:cs typeface="Times New Roman"/>
              </a:rPr>
              <a:t>primer </a:t>
            </a:r>
            <a:r>
              <a:rPr sz="1950" spc="15" dirty="0">
                <a:latin typeface="Times New Roman"/>
                <a:cs typeface="Times New Roman"/>
              </a:rPr>
              <a:t>ve </a:t>
            </a:r>
            <a:r>
              <a:rPr sz="1950" spc="10" dirty="0">
                <a:latin typeface="Times New Roman"/>
                <a:cs typeface="Times New Roman"/>
              </a:rPr>
              <a:t>sekonder  sarım </a:t>
            </a:r>
            <a:r>
              <a:rPr sz="1950" spc="5" dirty="0">
                <a:latin typeface="Times New Roman"/>
                <a:cs typeface="Times New Roman"/>
              </a:rPr>
              <a:t>sayılarının </a:t>
            </a:r>
            <a:r>
              <a:rPr sz="1950" spc="10" dirty="0">
                <a:latin typeface="Times New Roman"/>
                <a:cs typeface="Times New Roman"/>
              </a:rPr>
              <a:t>oranına </a:t>
            </a:r>
            <a:r>
              <a:rPr sz="1950" spc="5" dirty="0">
                <a:latin typeface="Times New Roman"/>
                <a:cs typeface="Times New Roman"/>
              </a:rPr>
              <a:t>eşit </a:t>
            </a:r>
            <a:r>
              <a:rPr sz="1950" spc="15" dirty="0">
                <a:latin typeface="Times New Roman"/>
                <a:cs typeface="Times New Roman"/>
              </a:rPr>
              <a:t>olduğunu</a:t>
            </a:r>
            <a:r>
              <a:rPr sz="1950" spc="4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göstermektedir.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8972" y="6398731"/>
            <a:ext cx="906081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latin typeface="Times New Roman"/>
                <a:cs typeface="Times New Roman"/>
              </a:rPr>
              <a:t>a </a:t>
            </a:r>
            <a:r>
              <a:rPr sz="1950" u="sng" spc="10" dirty="0">
                <a:latin typeface="Times New Roman"/>
                <a:cs typeface="Times New Roman"/>
              </a:rPr>
              <a:t>sarım oranı </a:t>
            </a:r>
            <a:r>
              <a:rPr sz="1950" spc="10" dirty="0">
                <a:latin typeface="Times New Roman"/>
                <a:cs typeface="Times New Roman"/>
              </a:rPr>
              <a:t>veya </a:t>
            </a:r>
            <a:r>
              <a:rPr sz="1950" u="sng" spc="10" dirty="0">
                <a:latin typeface="Times New Roman"/>
                <a:cs typeface="Times New Roman"/>
              </a:rPr>
              <a:t>dönüştürme oranı </a:t>
            </a:r>
            <a:r>
              <a:rPr sz="1950" spc="10" dirty="0">
                <a:latin typeface="Times New Roman"/>
                <a:cs typeface="Times New Roman"/>
              </a:rPr>
              <a:t>olarak </a:t>
            </a:r>
            <a:r>
              <a:rPr sz="1950" spc="5" dirty="0">
                <a:latin typeface="Times New Roman"/>
                <a:cs typeface="Times New Roman"/>
              </a:rPr>
              <a:t>bilinmekte </a:t>
            </a:r>
            <a:r>
              <a:rPr sz="1950" spc="15" dirty="0">
                <a:latin typeface="Times New Roman"/>
                <a:cs typeface="Times New Roman"/>
              </a:rPr>
              <a:t>ve </a:t>
            </a:r>
            <a:r>
              <a:rPr sz="1950" spc="5" dirty="0">
                <a:latin typeface="Times New Roman"/>
                <a:cs typeface="Times New Roman"/>
              </a:rPr>
              <a:t>yaygın </a:t>
            </a:r>
            <a:r>
              <a:rPr sz="1950" spc="10" dirty="0">
                <a:latin typeface="Times New Roman"/>
                <a:cs typeface="Times New Roman"/>
              </a:rPr>
              <a:t>olarak</a:t>
            </a:r>
            <a:r>
              <a:rPr sz="1950" spc="229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kullanılmaktadır.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5624321" y="1489583"/>
            <a:ext cx="4441190" cy="2082164"/>
            <a:chOff x="5624321" y="1489583"/>
            <a:chExt cx="4441190" cy="2082164"/>
          </a:xfrm>
        </p:grpSpPr>
        <p:sp>
          <p:nvSpPr>
            <p:cNvPr id="17" name="object 17"/>
            <p:cNvSpPr/>
            <p:nvPr/>
          </p:nvSpPr>
          <p:spPr>
            <a:xfrm>
              <a:off x="6723887" y="1496568"/>
              <a:ext cx="2367280" cy="2066925"/>
            </a:xfrm>
            <a:custGeom>
              <a:avLst/>
              <a:gdLst/>
              <a:ahLst/>
              <a:cxnLst/>
              <a:rect l="l" t="t" r="r" b="b"/>
              <a:pathLst>
                <a:path w="2367279" h="2066925">
                  <a:moveTo>
                    <a:pt x="2366772" y="0"/>
                  </a:moveTo>
                  <a:lnTo>
                    <a:pt x="0" y="0"/>
                  </a:lnTo>
                  <a:lnTo>
                    <a:pt x="0" y="2066544"/>
                  </a:lnTo>
                  <a:lnTo>
                    <a:pt x="2366772" y="2066544"/>
                  </a:lnTo>
                  <a:lnTo>
                    <a:pt x="2366772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23887" y="1496568"/>
              <a:ext cx="2368550" cy="2068195"/>
            </a:xfrm>
            <a:custGeom>
              <a:avLst/>
              <a:gdLst/>
              <a:ahLst/>
              <a:cxnLst/>
              <a:rect l="l" t="t" r="r" b="b"/>
              <a:pathLst>
                <a:path w="2368550" h="2068195">
                  <a:moveTo>
                    <a:pt x="0" y="0"/>
                  </a:moveTo>
                  <a:lnTo>
                    <a:pt x="0" y="2068068"/>
                  </a:lnTo>
                  <a:lnTo>
                    <a:pt x="2368295" y="2068068"/>
                  </a:lnTo>
                  <a:lnTo>
                    <a:pt x="2368295" y="0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09459" y="1821180"/>
              <a:ext cx="1595755" cy="1469390"/>
            </a:xfrm>
            <a:custGeom>
              <a:avLst/>
              <a:gdLst/>
              <a:ahLst/>
              <a:cxnLst/>
              <a:rect l="l" t="t" r="r" b="b"/>
              <a:pathLst>
                <a:path w="1595754" h="1469389">
                  <a:moveTo>
                    <a:pt x="1595627" y="0"/>
                  </a:moveTo>
                  <a:lnTo>
                    <a:pt x="0" y="0"/>
                  </a:lnTo>
                  <a:lnTo>
                    <a:pt x="0" y="1469136"/>
                  </a:lnTo>
                  <a:lnTo>
                    <a:pt x="1595627" y="1469136"/>
                  </a:lnTo>
                  <a:lnTo>
                    <a:pt x="15956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09459" y="1821180"/>
              <a:ext cx="1597660" cy="1470660"/>
            </a:xfrm>
            <a:custGeom>
              <a:avLst/>
              <a:gdLst/>
              <a:ahLst/>
              <a:cxnLst/>
              <a:rect l="l" t="t" r="r" b="b"/>
              <a:pathLst>
                <a:path w="1597659" h="1470660">
                  <a:moveTo>
                    <a:pt x="0" y="0"/>
                  </a:moveTo>
                  <a:lnTo>
                    <a:pt x="0" y="1470660"/>
                  </a:lnTo>
                  <a:lnTo>
                    <a:pt x="1597152" y="1470660"/>
                  </a:lnTo>
                  <a:lnTo>
                    <a:pt x="1597152" y="0"/>
                  </a:lnTo>
                  <a:lnTo>
                    <a:pt x="0" y="0"/>
                  </a:lnTo>
                  <a:close/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82383" y="1652016"/>
              <a:ext cx="2010410" cy="1811020"/>
            </a:xfrm>
            <a:custGeom>
              <a:avLst/>
              <a:gdLst/>
              <a:ahLst/>
              <a:cxnLst/>
              <a:rect l="l" t="t" r="r" b="b"/>
              <a:pathLst>
                <a:path w="2010409" h="1811020">
                  <a:moveTo>
                    <a:pt x="1690116" y="0"/>
                  </a:moveTo>
                  <a:lnTo>
                    <a:pt x="1638300" y="0"/>
                  </a:lnTo>
                  <a:lnTo>
                    <a:pt x="1635252" y="3048"/>
                  </a:lnTo>
                  <a:lnTo>
                    <a:pt x="1635252" y="12192"/>
                  </a:lnTo>
                  <a:lnTo>
                    <a:pt x="1638300" y="15239"/>
                  </a:lnTo>
                  <a:lnTo>
                    <a:pt x="1690116" y="15239"/>
                  </a:lnTo>
                  <a:lnTo>
                    <a:pt x="1693164" y="12192"/>
                  </a:lnTo>
                  <a:lnTo>
                    <a:pt x="1693164" y="3048"/>
                  </a:lnTo>
                  <a:lnTo>
                    <a:pt x="1690116" y="0"/>
                  </a:lnTo>
                  <a:close/>
                </a:path>
                <a:path w="2010409" h="1811020">
                  <a:moveTo>
                    <a:pt x="1588008" y="0"/>
                  </a:moveTo>
                  <a:lnTo>
                    <a:pt x="1537716" y="0"/>
                  </a:lnTo>
                  <a:lnTo>
                    <a:pt x="1534668" y="3048"/>
                  </a:lnTo>
                  <a:lnTo>
                    <a:pt x="1534668" y="12192"/>
                  </a:lnTo>
                  <a:lnTo>
                    <a:pt x="1537716" y="15239"/>
                  </a:lnTo>
                  <a:lnTo>
                    <a:pt x="1588008" y="15239"/>
                  </a:lnTo>
                  <a:lnTo>
                    <a:pt x="1592580" y="12192"/>
                  </a:lnTo>
                  <a:lnTo>
                    <a:pt x="1592580" y="3048"/>
                  </a:lnTo>
                  <a:lnTo>
                    <a:pt x="1588008" y="0"/>
                  </a:lnTo>
                  <a:close/>
                </a:path>
                <a:path w="2010409" h="1811020">
                  <a:moveTo>
                    <a:pt x="1487424" y="0"/>
                  </a:moveTo>
                  <a:lnTo>
                    <a:pt x="1435608" y="0"/>
                  </a:lnTo>
                  <a:lnTo>
                    <a:pt x="1432560" y="3048"/>
                  </a:lnTo>
                  <a:lnTo>
                    <a:pt x="1432560" y="12192"/>
                  </a:lnTo>
                  <a:lnTo>
                    <a:pt x="1435608" y="15239"/>
                  </a:lnTo>
                  <a:lnTo>
                    <a:pt x="1487424" y="15239"/>
                  </a:lnTo>
                  <a:lnTo>
                    <a:pt x="1490472" y="12192"/>
                  </a:lnTo>
                  <a:lnTo>
                    <a:pt x="1490472" y="3048"/>
                  </a:lnTo>
                  <a:lnTo>
                    <a:pt x="1487424" y="0"/>
                  </a:lnTo>
                  <a:close/>
                </a:path>
                <a:path w="2010409" h="1811020">
                  <a:moveTo>
                    <a:pt x="1385316" y="0"/>
                  </a:moveTo>
                  <a:lnTo>
                    <a:pt x="1335024" y="0"/>
                  </a:lnTo>
                  <a:lnTo>
                    <a:pt x="1330452" y="3048"/>
                  </a:lnTo>
                  <a:lnTo>
                    <a:pt x="1330452" y="12192"/>
                  </a:lnTo>
                  <a:lnTo>
                    <a:pt x="1335024" y="15239"/>
                  </a:lnTo>
                  <a:lnTo>
                    <a:pt x="1385316" y="15239"/>
                  </a:lnTo>
                  <a:lnTo>
                    <a:pt x="1388364" y="12192"/>
                  </a:lnTo>
                  <a:lnTo>
                    <a:pt x="1388364" y="3048"/>
                  </a:lnTo>
                  <a:lnTo>
                    <a:pt x="1385316" y="0"/>
                  </a:lnTo>
                  <a:close/>
                </a:path>
                <a:path w="2010409" h="1811020">
                  <a:moveTo>
                    <a:pt x="1284732" y="0"/>
                  </a:moveTo>
                  <a:lnTo>
                    <a:pt x="1232916" y="0"/>
                  </a:lnTo>
                  <a:lnTo>
                    <a:pt x="1229868" y="3048"/>
                  </a:lnTo>
                  <a:lnTo>
                    <a:pt x="1229868" y="12192"/>
                  </a:lnTo>
                  <a:lnTo>
                    <a:pt x="1232916" y="15239"/>
                  </a:lnTo>
                  <a:lnTo>
                    <a:pt x="1284732" y="15239"/>
                  </a:lnTo>
                  <a:lnTo>
                    <a:pt x="1287780" y="12192"/>
                  </a:lnTo>
                  <a:lnTo>
                    <a:pt x="1287780" y="3048"/>
                  </a:lnTo>
                  <a:lnTo>
                    <a:pt x="1284732" y="0"/>
                  </a:lnTo>
                  <a:close/>
                </a:path>
                <a:path w="2010409" h="1811020">
                  <a:moveTo>
                    <a:pt x="1182624" y="0"/>
                  </a:moveTo>
                  <a:lnTo>
                    <a:pt x="1130808" y="0"/>
                  </a:lnTo>
                  <a:lnTo>
                    <a:pt x="1127760" y="3048"/>
                  </a:lnTo>
                  <a:lnTo>
                    <a:pt x="1127760" y="12192"/>
                  </a:lnTo>
                  <a:lnTo>
                    <a:pt x="1130808" y="15239"/>
                  </a:lnTo>
                  <a:lnTo>
                    <a:pt x="1182624" y="15239"/>
                  </a:lnTo>
                  <a:lnTo>
                    <a:pt x="1185672" y="12192"/>
                  </a:lnTo>
                  <a:lnTo>
                    <a:pt x="1185672" y="3048"/>
                  </a:lnTo>
                  <a:lnTo>
                    <a:pt x="1182624" y="0"/>
                  </a:lnTo>
                  <a:close/>
                </a:path>
                <a:path w="2010409" h="1811020">
                  <a:moveTo>
                    <a:pt x="1082040" y="0"/>
                  </a:moveTo>
                  <a:lnTo>
                    <a:pt x="1030224" y="0"/>
                  </a:lnTo>
                  <a:lnTo>
                    <a:pt x="1027176" y="3048"/>
                  </a:lnTo>
                  <a:lnTo>
                    <a:pt x="1027176" y="12192"/>
                  </a:lnTo>
                  <a:lnTo>
                    <a:pt x="1030224" y="15239"/>
                  </a:lnTo>
                  <a:lnTo>
                    <a:pt x="1082040" y="15239"/>
                  </a:lnTo>
                  <a:lnTo>
                    <a:pt x="1085088" y="12192"/>
                  </a:lnTo>
                  <a:lnTo>
                    <a:pt x="1085088" y="3048"/>
                  </a:lnTo>
                  <a:lnTo>
                    <a:pt x="1082040" y="0"/>
                  </a:lnTo>
                  <a:close/>
                </a:path>
                <a:path w="2010409" h="1811020">
                  <a:moveTo>
                    <a:pt x="979932" y="0"/>
                  </a:moveTo>
                  <a:lnTo>
                    <a:pt x="928116" y="0"/>
                  </a:lnTo>
                  <a:lnTo>
                    <a:pt x="925068" y="3048"/>
                  </a:lnTo>
                  <a:lnTo>
                    <a:pt x="925068" y="12192"/>
                  </a:lnTo>
                  <a:lnTo>
                    <a:pt x="928116" y="15239"/>
                  </a:lnTo>
                  <a:lnTo>
                    <a:pt x="979932" y="15239"/>
                  </a:lnTo>
                  <a:lnTo>
                    <a:pt x="982980" y="12192"/>
                  </a:lnTo>
                  <a:lnTo>
                    <a:pt x="982980" y="3048"/>
                  </a:lnTo>
                  <a:lnTo>
                    <a:pt x="979932" y="0"/>
                  </a:lnTo>
                  <a:close/>
                </a:path>
                <a:path w="2010409" h="1811020">
                  <a:moveTo>
                    <a:pt x="877824" y="0"/>
                  </a:moveTo>
                  <a:lnTo>
                    <a:pt x="827532" y="0"/>
                  </a:lnTo>
                  <a:lnTo>
                    <a:pt x="824484" y="3048"/>
                  </a:lnTo>
                  <a:lnTo>
                    <a:pt x="824484" y="12192"/>
                  </a:lnTo>
                  <a:lnTo>
                    <a:pt x="827532" y="15239"/>
                  </a:lnTo>
                  <a:lnTo>
                    <a:pt x="877824" y="15239"/>
                  </a:lnTo>
                  <a:lnTo>
                    <a:pt x="882396" y="12192"/>
                  </a:lnTo>
                  <a:lnTo>
                    <a:pt x="882396" y="3048"/>
                  </a:lnTo>
                  <a:lnTo>
                    <a:pt x="877824" y="0"/>
                  </a:lnTo>
                  <a:close/>
                </a:path>
                <a:path w="2010409" h="1811020">
                  <a:moveTo>
                    <a:pt x="777240" y="0"/>
                  </a:moveTo>
                  <a:lnTo>
                    <a:pt x="725424" y="0"/>
                  </a:lnTo>
                  <a:lnTo>
                    <a:pt x="722376" y="3048"/>
                  </a:lnTo>
                  <a:lnTo>
                    <a:pt x="722376" y="12192"/>
                  </a:lnTo>
                  <a:lnTo>
                    <a:pt x="725424" y="15239"/>
                  </a:lnTo>
                  <a:lnTo>
                    <a:pt x="777240" y="15239"/>
                  </a:lnTo>
                  <a:lnTo>
                    <a:pt x="780288" y="12192"/>
                  </a:lnTo>
                  <a:lnTo>
                    <a:pt x="780288" y="3048"/>
                  </a:lnTo>
                  <a:lnTo>
                    <a:pt x="777240" y="0"/>
                  </a:lnTo>
                  <a:close/>
                </a:path>
                <a:path w="2010409" h="1811020">
                  <a:moveTo>
                    <a:pt x="675132" y="0"/>
                  </a:moveTo>
                  <a:lnTo>
                    <a:pt x="624840" y="0"/>
                  </a:lnTo>
                  <a:lnTo>
                    <a:pt x="620268" y="3048"/>
                  </a:lnTo>
                  <a:lnTo>
                    <a:pt x="620268" y="12192"/>
                  </a:lnTo>
                  <a:lnTo>
                    <a:pt x="624840" y="15239"/>
                  </a:lnTo>
                  <a:lnTo>
                    <a:pt x="675132" y="15239"/>
                  </a:lnTo>
                  <a:lnTo>
                    <a:pt x="678180" y="12192"/>
                  </a:lnTo>
                  <a:lnTo>
                    <a:pt x="678180" y="3048"/>
                  </a:lnTo>
                  <a:lnTo>
                    <a:pt x="675132" y="0"/>
                  </a:lnTo>
                  <a:close/>
                </a:path>
                <a:path w="2010409" h="1811020">
                  <a:moveTo>
                    <a:pt x="574548" y="0"/>
                  </a:moveTo>
                  <a:lnTo>
                    <a:pt x="522732" y="0"/>
                  </a:lnTo>
                  <a:lnTo>
                    <a:pt x="519684" y="3048"/>
                  </a:lnTo>
                  <a:lnTo>
                    <a:pt x="519684" y="12192"/>
                  </a:lnTo>
                  <a:lnTo>
                    <a:pt x="522732" y="15239"/>
                  </a:lnTo>
                  <a:lnTo>
                    <a:pt x="574548" y="15239"/>
                  </a:lnTo>
                  <a:lnTo>
                    <a:pt x="577596" y="12192"/>
                  </a:lnTo>
                  <a:lnTo>
                    <a:pt x="577596" y="3048"/>
                  </a:lnTo>
                  <a:lnTo>
                    <a:pt x="574548" y="0"/>
                  </a:lnTo>
                  <a:close/>
                </a:path>
                <a:path w="2010409" h="1811020">
                  <a:moveTo>
                    <a:pt x="472440" y="0"/>
                  </a:moveTo>
                  <a:lnTo>
                    <a:pt x="420624" y="0"/>
                  </a:lnTo>
                  <a:lnTo>
                    <a:pt x="417575" y="3048"/>
                  </a:lnTo>
                  <a:lnTo>
                    <a:pt x="417575" y="12192"/>
                  </a:lnTo>
                  <a:lnTo>
                    <a:pt x="420624" y="15239"/>
                  </a:lnTo>
                  <a:lnTo>
                    <a:pt x="472440" y="15239"/>
                  </a:lnTo>
                  <a:lnTo>
                    <a:pt x="475488" y="12192"/>
                  </a:lnTo>
                  <a:lnTo>
                    <a:pt x="475488" y="3048"/>
                  </a:lnTo>
                  <a:lnTo>
                    <a:pt x="472440" y="0"/>
                  </a:lnTo>
                  <a:close/>
                </a:path>
                <a:path w="2010409" h="1811020">
                  <a:moveTo>
                    <a:pt x="371856" y="0"/>
                  </a:moveTo>
                  <a:lnTo>
                    <a:pt x="320040" y="0"/>
                  </a:lnTo>
                  <a:lnTo>
                    <a:pt x="316992" y="3048"/>
                  </a:lnTo>
                  <a:lnTo>
                    <a:pt x="316992" y="12192"/>
                  </a:lnTo>
                  <a:lnTo>
                    <a:pt x="320040" y="15239"/>
                  </a:lnTo>
                  <a:lnTo>
                    <a:pt x="371856" y="15239"/>
                  </a:lnTo>
                  <a:lnTo>
                    <a:pt x="374904" y="12192"/>
                  </a:lnTo>
                  <a:lnTo>
                    <a:pt x="374904" y="3048"/>
                  </a:lnTo>
                  <a:lnTo>
                    <a:pt x="371856" y="0"/>
                  </a:lnTo>
                  <a:close/>
                </a:path>
                <a:path w="2010409" h="1811020">
                  <a:moveTo>
                    <a:pt x="268224" y="3048"/>
                  </a:moveTo>
                  <a:lnTo>
                    <a:pt x="265175" y="4572"/>
                  </a:lnTo>
                  <a:lnTo>
                    <a:pt x="248412" y="6096"/>
                  </a:lnTo>
                  <a:lnTo>
                    <a:pt x="220980" y="13715"/>
                  </a:lnTo>
                  <a:lnTo>
                    <a:pt x="217932" y="13715"/>
                  </a:lnTo>
                  <a:lnTo>
                    <a:pt x="214884" y="18287"/>
                  </a:lnTo>
                  <a:lnTo>
                    <a:pt x="216408" y="21336"/>
                  </a:lnTo>
                  <a:lnTo>
                    <a:pt x="217932" y="25908"/>
                  </a:lnTo>
                  <a:lnTo>
                    <a:pt x="220980" y="27432"/>
                  </a:lnTo>
                  <a:lnTo>
                    <a:pt x="225551" y="27432"/>
                  </a:lnTo>
                  <a:lnTo>
                    <a:pt x="249936" y="21336"/>
                  </a:lnTo>
                  <a:lnTo>
                    <a:pt x="266700" y="18287"/>
                  </a:lnTo>
                  <a:lnTo>
                    <a:pt x="271272" y="18287"/>
                  </a:lnTo>
                  <a:lnTo>
                    <a:pt x="274320" y="13715"/>
                  </a:lnTo>
                  <a:lnTo>
                    <a:pt x="272796" y="10668"/>
                  </a:lnTo>
                  <a:lnTo>
                    <a:pt x="272796" y="6096"/>
                  </a:lnTo>
                  <a:lnTo>
                    <a:pt x="268224" y="3048"/>
                  </a:lnTo>
                  <a:close/>
                </a:path>
                <a:path w="2010409" h="1811020">
                  <a:moveTo>
                    <a:pt x="170688" y="33527"/>
                  </a:moveTo>
                  <a:lnTo>
                    <a:pt x="166116" y="35051"/>
                  </a:lnTo>
                  <a:lnTo>
                    <a:pt x="163068" y="36575"/>
                  </a:lnTo>
                  <a:lnTo>
                    <a:pt x="137160" y="53339"/>
                  </a:lnTo>
                  <a:lnTo>
                    <a:pt x="129540" y="59436"/>
                  </a:lnTo>
                  <a:lnTo>
                    <a:pt x="124968" y="60960"/>
                  </a:lnTo>
                  <a:lnTo>
                    <a:pt x="124968" y="65532"/>
                  </a:lnTo>
                  <a:lnTo>
                    <a:pt x="128016" y="68580"/>
                  </a:lnTo>
                  <a:lnTo>
                    <a:pt x="129540" y="71627"/>
                  </a:lnTo>
                  <a:lnTo>
                    <a:pt x="134112" y="73151"/>
                  </a:lnTo>
                  <a:lnTo>
                    <a:pt x="137160" y="70103"/>
                  </a:lnTo>
                  <a:lnTo>
                    <a:pt x="144780" y="65532"/>
                  </a:lnTo>
                  <a:lnTo>
                    <a:pt x="169164" y="50292"/>
                  </a:lnTo>
                  <a:lnTo>
                    <a:pt x="173736" y="48768"/>
                  </a:lnTo>
                  <a:lnTo>
                    <a:pt x="176784" y="45720"/>
                  </a:lnTo>
                  <a:lnTo>
                    <a:pt x="178308" y="42672"/>
                  </a:lnTo>
                  <a:lnTo>
                    <a:pt x="176784" y="38100"/>
                  </a:lnTo>
                  <a:lnTo>
                    <a:pt x="175260" y="35051"/>
                  </a:lnTo>
                  <a:lnTo>
                    <a:pt x="170688" y="33527"/>
                  </a:lnTo>
                  <a:close/>
                </a:path>
                <a:path w="2010409" h="1811020">
                  <a:moveTo>
                    <a:pt x="91440" y="94487"/>
                  </a:moveTo>
                  <a:lnTo>
                    <a:pt x="86868" y="94487"/>
                  </a:lnTo>
                  <a:lnTo>
                    <a:pt x="83820" y="97536"/>
                  </a:lnTo>
                  <a:lnTo>
                    <a:pt x="71627" y="111251"/>
                  </a:lnTo>
                  <a:lnTo>
                    <a:pt x="56388" y="131063"/>
                  </a:lnTo>
                  <a:lnTo>
                    <a:pt x="53340" y="134112"/>
                  </a:lnTo>
                  <a:lnTo>
                    <a:pt x="54864" y="138684"/>
                  </a:lnTo>
                  <a:lnTo>
                    <a:pt x="57912" y="141732"/>
                  </a:lnTo>
                  <a:lnTo>
                    <a:pt x="60960" y="143256"/>
                  </a:lnTo>
                  <a:lnTo>
                    <a:pt x="65532" y="143256"/>
                  </a:lnTo>
                  <a:lnTo>
                    <a:pt x="68580" y="140208"/>
                  </a:lnTo>
                  <a:lnTo>
                    <a:pt x="82296" y="121920"/>
                  </a:lnTo>
                  <a:lnTo>
                    <a:pt x="94488" y="106680"/>
                  </a:lnTo>
                  <a:lnTo>
                    <a:pt x="97536" y="103632"/>
                  </a:lnTo>
                  <a:lnTo>
                    <a:pt x="97536" y="99060"/>
                  </a:lnTo>
                  <a:lnTo>
                    <a:pt x="94488" y="97536"/>
                  </a:lnTo>
                  <a:lnTo>
                    <a:pt x="91440" y="94487"/>
                  </a:lnTo>
                  <a:close/>
                </a:path>
                <a:path w="2010409" h="1811020">
                  <a:moveTo>
                    <a:pt x="33527" y="176784"/>
                  </a:moveTo>
                  <a:lnTo>
                    <a:pt x="28956" y="178308"/>
                  </a:lnTo>
                  <a:lnTo>
                    <a:pt x="24384" y="187451"/>
                  </a:lnTo>
                  <a:lnTo>
                    <a:pt x="13716" y="214884"/>
                  </a:lnTo>
                  <a:lnTo>
                    <a:pt x="12192" y="224027"/>
                  </a:lnTo>
                  <a:lnTo>
                    <a:pt x="10668" y="227075"/>
                  </a:lnTo>
                  <a:lnTo>
                    <a:pt x="13716" y="231648"/>
                  </a:lnTo>
                  <a:lnTo>
                    <a:pt x="16764" y="233172"/>
                  </a:lnTo>
                  <a:lnTo>
                    <a:pt x="21336" y="233172"/>
                  </a:lnTo>
                  <a:lnTo>
                    <a:pt x="24384" y="231648"/>
                  </a:lnTo>
                  <a:lnTo>
                    <a:pt x="25908" y="227075"/>
                  </a:lnTo>
                  <a:lnTo>
                    <a:pt x="27432" y="220980"/>
                  </a:lnTo>
                  <a:lnTo>
                    <a:pt x="38100" y="193548"/>
                  </a:lnTo>
                  <a:lnTo>
                    <a:pt x="39624" y="188975"/>
                  </a:lnTo>
                  <a:lnTo>
                    <a:pt x="42672" y="184403"/>
                  </a:lnTo>
                  <a:lnTo>
                    <a:pt x="41148" y="179832"/>
                  </a:lnTo>
                  <a:lnTo>
                    <a:pt x="36575" y="178308"/>
                  </a:lnTo>
                  <a:lnTo>
                    <a:pt x="33527" y="176784"/>
                  </a:lnTo>
                  <a:close/>
                </a:path>
                <a:path w="2010409" h="1811020">
                  <a:moveTo>
                    <a:pt x="13716" y="274320"/>
                  </a:moveTo>
                  <a:lnTo>
                    <a:pt x="4572" y="274320"/>
                  </a:lnTo>
                  <a:lnTo>
                    <a:pt x="1524" y="277368"/>
                  </a:lnTo>
                  <a:lnTo>
                    <a:pt x="1524" y="281939"/>
                  </a:lnTo>
                  <a:lnTo>
                    <a:pt x="0" y="306324"/>
                  </a:lnTo>
                  <a:lnTo>
                    <a:pt x="0" y="329184"/>
                  </a:lnTo>
                  <a:lnTo>
                    <a:pt x="3048" y="332232"/>
                  </a:lnTo>
                  <a:lnTo>
                    <a:pt x="10668" y="332232"/>
                  </a:lnTo>
                  <a:lnTo>
                    <a:pt x="15240" y="329184"/>
                  </a:lnTo>
                  <a:lnTo>
                    <a:pt x="15240" y="281939"/>
                  </a:lnTo>
                  <a:lnTo>
                    <a:pt x="16764" y="278892"/>
                  </a:lnTo>
                  <a:lnTo>
                    <a:pt x="13716" y="274320"/>
                  </a:lnTo>
                  <a:close/>
                </a:path>
                <a:path w="2010409" h="1811020">
                  <a:moveTo>
                    <a:pt x="10668" y="374903"/>
                  </a:moveTo>
                  <a:lnTo>
                    <a:pt x="3048" y="374903"/>
                  </a:lnTo>
                  <a:lnTo>
                    <a:pt x="0" y="377951"/>
                  </a:lnTo>
                  <a:lnTo>
                    <a:pt x="0" y="428244"/>
                  </a:lnTo>
                  <a:lnTo>
                    <a:pt x="3048" y="432815"/>
                  </a:lnTo>
                  <a:lnTo>
                    <a:pt x="10668" y="432815"/>
                  </a:lnTo>
                  <a:lnTo>
                    <a:pt x="15240" y="428244"/>
                  </a:lnTo>
                  <a:lnTo>
                    <a:pt x="15240" y="377951"/>
                  </a:lnTo>
                  <a:lnTo>
                    <a:pt x="10668" y="374903"/>
                  </a:lnTo>
                  <a:close/>
                </a:path>
                <a:path w="2010409" h="1811020">
                  <a:moveTo>
                    <a:pt x="10668" y="475488"/>
                  </a:moveTo>
                  <a:lnTo>
                    <a:pt x="3048" y="475488"/>
                  </a:lnTo>
                  <a:lnTo>
                    <a:pt x="0" y="478536"/>
                  </a:lnTo>
                  <a:lnTo>
                    <a:pt x="0" y="528827"/>
                  </a:lnTo>
                  <a:lnTo>
                    <a:pt x="3048" y="531876"/>
                  </a:lnTo>
                  <a:lnTo>
                    <a:pt x="10668" y="531876"/>
                  </a:lnTo>
                  <a:lnTo>
                    <a:pt x="15240" y="528827"/>
                  </a:lnTo>
                  <a:lnTo>
                    <a:pt x="15240" y="478536"/>
                  </a:lnTo>
                  <a:lnTo>
                    <a:pt x="10668" y="475488"/>
                  </a:lnTo>
                  <a:close/>
                </a:path>
                <a:path w="2010409" h="1811020">
                  <a:moveTo>
                    <a:pt x="10668" y="576072"/>
                  </a:moveTo>
                  <a:lnTo>
                    <a:pt x="3048" y="576072"/>
                  </a:lnTo>
                  <a:lnTo>
                    <a:pt x="0" y="579120"/>
                  </a:lnTo>
                  <a:lnTo>
                    <a:pt x="0" y="629412"/>
                  </a:lnTo>
                  <a:lnTo>
                    <a:pt x="3048" y="632460"/>
                  </a:lnTo>
                  <a:lnTo>
                    <a:pt x="10668" y="632460"/>
                  </a:lnTo>
                  <a:lnTo>
                    <a:pt x="15240" y="629412"/>
                  </a:lnTo>
                  <a:lnTo>
                    <a:pt x="15240" y="579120"/>
                  </a:lnTo>
                  <a:lnTo>
                    <a:pt x="10668" y="576072"/>
                  </a:lnTo>
                  <a:close/>
                </a:path>
                <a:path w="2010409" h="1811020">
                  <a:moveTo>
                    <a:pt x="10668" y="675132"/>
                  </a:moveTo>
                  <a:lnTo>
                    <a:pt x="3048" y="675132"/>
                  </a:lnTo>
                  <a:lnTo>
                    <a:pt x="0" y="678180"/>
                  </a:lnTo>
                  <a:lnTo>
                    <a:pt x="0" y="729996"/>
                  </a:lnTo>
                  <a:lnTo>
                    <a:pt x="3048" y="733044"/>
                  </a:lnTo>
                  <a:lnTo>
                    <a:pt x="10668" y="733044"/>
                  </a:lnTo>
                  <a:lnTo>
                    <a:pt x="15240" y="729996"/>
                  </a:lnTo>
                  <a:lnTo>
                    <a:pt x="15240" y="678180"/>
                  </a:lnTo>
                  <a:lnTo>
                    <a:pt x="10668" y="675132"/>
                  </a:lnTo>
                  <a:close/>
                </a:path>
                <a:path w="2010409" h="1811020">
                  <a:moveTo>
                    <a:pt x="10668" y="775715"/>
                  </a:moveTo>
                  <a:lnTo>
                    <a:pt x="3048" y="775715"/>
                  </a:lnTo>
                  <a:lnTo>
                    <a:pt x="0" y="778763"/>
                  </a:lnTo>
                  <a:lnTo>
                    <a:pt x="0" y="830580"/>
                  </a:lnTo>
                  <a:lnTo>
                    <a:pt x="3048" y="833627"/>
                  </a:lnTo>
                  <a:lnTo>
                    <a:pt x="10668" y="833627"/>
                  </a:lnTo>
                  <a:lnTo>
                    <a:pt x="15240" y="830580"/>
                  </a:lnTo>
                  <a:lnTo>
                    <a:pt x="15240" y="778763"/>
                  </a:lnTo>
                  <a:lnTo>
                    <a:pt x="10668" y="775715"/>
                  </a:lnTo>
                  <a:close/>
                </a:path>
                <a:path w="2010409" h="1811020">
                  <a:moveTo>
                    <a:pt x="10668" y="876300"/>
                  </a:moveTo>
                  <a:lnTo>
                    <a:pt x="3048" y="876300"/>
                  </a:lnTo>
                  <a:lnTo>
                    <a:pt x="0" y="879348"/>
                  </a:lnTo>
                  <a:lnTo>
                    <a:pt x="0" y="929639"/>
                  </a:lnTo>
                  <a:lnTo>
                    <a:pt x="3048" y="932688"/>
                  </a:lnTo>
                  <a:lnTo>
                    <a:pt x="10668" y="932688"/>
                  </a:lnTo>
                  <a:lnTo>
                    <a:pt x="15240" y="929639"/>
                  </a:lnTo>
                  <a:lnTo>
                    <a:pt x="15240" y="879348"/>
                  </a:lnTo>
                  <a:lnTo>
                    <a:pt x="10668" y="876300"/>
                  </a:lnTo>
                  <a:close/>
                </a:path>
                <a:path w="2010409" h="1811020">
                  <a:moveTo>
                    <a:pt x="10668" y="976884"/>
                  </a:moveTo>
                  <a:lnTo>
                    <a:pt x="3048" y="976884"/>
                  </a:lnTo>
                  <a:lnTo>
                    <a:pt x="0" y="979932"/>
                  </a:lnTo>
                  <a:lnTo>
                    <a:pt x="0" y="1030224"/>
                  </a:lnTo>
                  <a:lnTo>
                    <a:pt x="3048" y="1033272"/>
                  </a:lnTo>
                  <a:lnTo>
                    <a:pt x="10668" y="1033272"/>
                  </a:lnTo>
                  <a:lnTo>
                    <a:pt x="15240" y="1030224"/>
                  </a:lnTo>
                  <a:lnTo>
                    <a:pt x="15240" y="979932"/>
                  </a:lnTo>
                  <a:lnTo>
                    <a:pt x="10668" y="976884"/>
                  </a:lnTo>
                  <a:close/>
                </a:path>
                <a:path w="2010409" h="1811020">
                  <a:moveTo>
                    <a:pt x="10668" y="1075944"/>
                  </a:moveTo>
                  <a:lnTo>
                    <a:pt x="3048" y="1075944"/>
                  </a:lnTo>
                  <a:lnTo>
                    <a:pt x="0" y="1080515"/>
                  </a:lnTo>
                  <a:lnTo>
                    <a:pt x="0" y="1130808"/>
                  </a:lnTo>
                  <a:lnTo>
                    <a:pt x="3048" y="1133856"/>
                  </a:lnTo>
                  <a:lnTo>
                    <a:pt x="10668" y="1133856"/>
                  </a:lnTo>
                  <a:lnTo>
                    <a:pt x="15240" y="1130808"/>
                  </a:lnTo>
                  <a:lnTo>
                    <a:pt x="15240" y="1080515"/>
                  </a:lnTo>
                  <a:lnTo>
                    <a:pt x="10668" y="1075944"/>
                  </a:lnTo>
                  <a:close/>
                </a:path>
                <a:path w="2010409" h="1811020">
                  <a:moveTo>
                    <a:pt x="10668" y="1176527"/>
                  </a:moveTo>
                  <a:lnTo>
                    <a:pt x="3048" y="1176527"/>
                  </a:lnTo>
                  <a:lnTo>
                    <a:pt x="0" y="1179576"/>
                  </a:lnTo>
                  <a:lnTo>
                    <a:pt x="0" y="1231392"/>
                  </a:lnTo>
                  <a:lnTo>
                    <a:pt x="3048" y="1234439"/>
                  </a:lnTo>
                  <a:lnTo>
                    <a:pt x="10668" y="1234439"/>
                  </a:lnTo>
                  <a:lnTo>
                    <a:pt x="15240" y="1231392"/>
                  </a:lnTo>
                  <a:lnTo>
                    <a:pt x="15240" y="1179576"/>
                  </a:lnTo>
                  <a:lnTo>
                    <a:pt x="10668" y="1176527"/>
                  </a:lnTo>
                  <a:close/>
                </a:path>
                <a:path w="2010409" h="1811020">
                  <a:moveTo>
                    <a:pt x="10668" y="1277112"/>
                  </a:moveTo>
                  <a:lnTo>
                    <a:pt x="3048" y="1277112"/>
                  </a:lnTo>
                  <a:lnTo>
                    <a:pt x="0" y="1280160"/>
                  </a:lnTo>
                  <a:lnTo>
                    <a:pt x="0" y="1330452"/>
                  </a:lnTo>
                  <a:lnTo>
                    <a:pt x="3048" y="1335024"/>
                  </a:lnTo>
                  <a:lnTo>
                    <a:pt x="10668" y="1335024"/>
                  </a:lnTo>
                  <a:lnTo>
                    <a:pt x="15240" y="1330452"/>
                  </a:lnTo>
                  <a:lnTo>
                    <a:pt x="15240" y="1280160"/>
                  </a:lnTo>
                  <a:lnTo>
                    <a:pt x="10668" y="1277112"/>
                  </a:lnTo>
                  <a:close/>
                </a:path>
                <a:path w="2010409" h="1811020">
                  <a:moveTo>
                    <a:pt x="10668" y="1377696"/>
                  </a:moveTo>
                  <a:lnTo>
                    <a:pt x="3048" y="1377696"/>
                  </a:lnTo>
                  <a:lnTo>
                    <a:pt x="0" y="1380744"/>
                  </a:lnTo>
                  <a:lnTo>
                    <a:pt x="0" y="1431036"/>
                  </a:lnTo>
                  <a:lnTo>
                    <a:pt x="3048" y="1434084"/>
                  </a:lnTo>
                  <a:lnTo>
                    <a:pt x="10668" y="1434084"/>
                  </a:lnTo>
                  <a:lnTo>
                    <a:pt x="15240" y="1431036"/>
                  </a:lnTo>
                  <a:lnTo>
                    <a:pt x="15240" y="1380744"/>
                  </a:lnTo>
                  <a:lnTo>
                    <a:pt x="10668" y="1377696"/>
                  </a:lnTo>
                  <a:close/>
                </a:path>
                <a:path w="2010409" h="1811020">
                  <a:moveTo>
                    <a:pt x="10668" y="1478280"/>
                  </a:moveTo>
                  <a:lnTo>
                    <a:pt x="3048" y="1478280"/>
                  </a:lnTo>
                  <a:lnTo>
                    <a:pt x="0" y="1481327"/>
                  </a:lnTo>
                  <a:lnTo>
                    <a:pt x="0" y="1504188"/>
                  </a:lnTo>
                  <a:lnTo>
                    <a:pt x="1428" y="1527048"/>
                  </a:lnTo>
                  <a:lnTo>
                    <a:pt x="1524" y="1531620"/>
                  </a:lnTo>
                  <a:lnTo>
                    <a:pt x="4572" y="1534668"/>
                  </a:lnTo>
                  <a:lnTo>
                    <a:pt x="13716" y="1534668"/>
                  </a:lnTo>
                  <a:lnTo>
                    <a:pt x="16764" y="1531620"/>
                  </a:lnTo>
                  <a:lnTo>
                    <a:pt x="15240" y="1527048"/>
                  </a:lnTo>
                  <a:lnTo>
                    <a:pt x="15240" y="1481327"/>
                  </a:lnTo>
                  <a:lnTo>
                    <a:pt x="10668" y="1478280"/>
                  </a:lnTo>
                  <a:close/>
                </a:path>
                <a:path w="2010409" h="1811020">
                  <a:moveTo>
                    <a:pt x="21336" y="1575815"/>
                  </a:moveTo>
                  <a:lnTo>
                    <a:pt x="16764" y="1577339"/>
                  </a:lnTo>
                  <a:lnTo>
                    <a:pt x="13716" y="1577339"/>
                  </a:lnTo>
                  <a:lnTo>
                    <a:pt x="10668" y="1581912"/>
                  </a:lnTo>
                  <a:lnTo>
                    <a:pt x="12192" y="1586484"/>
                  </a:lnTo>
                  <a:lnTo>
                    <a:pt x="13716" y="1594103"/>
                  </a:lnTo>
                  <a:lnTo>
                    <a:pt x="24384" y="1623060"/>
                  </a:lnTo>
                  <a:lnTo>
                    <a:pt x="25908" y="1627632"/>
                  </a:lnTo>
                  <a:lnTo>
                    <a:pt x="28956" y="1630680"/>
                  </a:lnTo>
                  <a:lnTo>
                    <a:pt x="32004" y="1632203"/>
                  </a:lnTo>
                  <a:lnTo>
                    <a:pt x="36575" y="1630680"/>
                  </a:lnTo>
                  <a:lnTo>
                    <a:pt x="39624" y="1629156"/>
                  </a:lnTo>
                  <a:lnTo>
                    <a:pt x="41148" y="1624584"/>
                  </a:lnTo>
                  <a:lnTo>
                    <a:pt x="38100" y="1618488"/>
                  </a:lnTo>
                  <a:lnTo>
                    <a:pt x="27432" y="1591056"/>
                  </a:lnTo>
                  <a:lnTo>
                    <a:pt x="25908" y="1581912"/>
                  </a:lnTo>
                  <a:lnTo>
                    <a:pt x="24384" y="1578864"/>
                  </a:lnTo>
                  <a:lnTo>
                    <a:pt x="21336" y="1575815"/>
                  </a:lnTo>
                  <a:close/>
                </a:path>
                <a:path w="2010409" h="1811020">
                  <a:moveTo>
                    <a:pt x="60960" y="1665732"/>
                  </a:moveTo>
                  <a:lnTo>
                    <a:pt x="56388" y="1668780"/>
                  </a:lnTo>
                  <a:lnTo>
                    <a:pt x="53340" y="1670303"/>
                  </a:lnTo>
                  <a:lnTo>
                    <a:pt x="53340" y="1674876"/>
                  </a:lnTo>
                  <a:lnTo>
                    <a:pt x="54864" y="1677924"/>
                  </a:lnTo>
                  <a:lnTo>
                    <a:pt x="70104" y="1699260"/>
                  </a:lnTo>
                  <a:lnTo>
                    <a:pt x="83820" y="1712976"/>
                  </a:lnTo>
                  <a:lnTo>
                    <a:pt x="85344" y="1716024"/>
                  </a:lnTo>
                  <a:lnTo>
                    <a:pt x="89916" y="1716024"/>
                  </a:lnTo>
                  <a:lnTo>
                    <a:pt x="96012" y="1709927"/>
                  </a:lnTo>
                  <a:lnTo>
                    <a:pt x="96012" y="1705356"/>
                  </a:lnTo>
                  <a:lnTo>
                    <a:pt x="94488" y="1702308"/>
                  </a:lnTo>
                  <a:lnTo>
                    <a:pt x="82296" y="1690115"/>
                  </a:lnTo>
                  <a:lnTo>
                    <a:pt x="67056" y="1670303"/>
                  </a:lnTo>
                  <a:lnTo>
                    <a:pt x="64008" y="1667256"/>
                  </a:lnTo>
                  <a:lnTo>
                    <a:pt x="60960" y="1665732"/>
                  </a:lnTo>
                  <a:close/>
                </a:path>
                <a:path w="2010409" h="1811020">
                  <a:moveTo>
                    <a:pt x="132588" y="1737360"/>
                  </a:moveTo>
                  <a:lnTo>
                    <a:pt x="128016" y="1738884"/>
                  </a:lnTo>
                  <a:lnTo>
                    <a:pt x="126492" y="1741932"/>
                  </a:lnTo>
                  <a:lnTo>
                    <a:pt x="123444" y="1744980"/>
                  </a:lnTo>
                  <a:lnTo>
                    <a:pt x="124968" y="1749552"/>
                  </a:lnTo>
                  <a:lnTo>
                    <a:pt x="128016" y="1751076"/>
                  </a:lnTo>
                  <a:lnTo>
                    <a:pt x="137160" y="1758696"/>
                  </a:lnTo>
                  <a:lnTo>
                    <a:pt x="161544" y="1773936"/>
                  </a:lnTo>
                  <a:lnTo>
                    <a:pt x="166116" y="1775460"/>
                  </a:lnTo>
                  <a:lnTo>
                    <a:pt x="169164" y="1776984"/>
                  </a:lnTo>
                  <a:lnTo>
                    <a:pt x="173736" y="1775460"/>
                  </a:lnTo>
                  <a:lnTo>
                    <a:pt x="175260" y="1772412"/>
                  </a:lnTo>
                  <a:lnTo>
                    <a:pt x="176784" y="1767839"/>
                  </a:lnTo>
                  <a:lnTo>
                    <a:pt x="175260" y="1763268"/>
                  </a:lnTo>
                  <a:lnTo>
                    <a:pt x="172212" y="1761744"/>
                  </a:lnTo>
                  <a:lnTo>
                    <a:pt x="169164" y="1761744"/>
                  </a:lnTo>
                  <a:lnTo>
                    <a:pt x="144780" y="1746503"/>
                  </a:lnTo>
                  <a:lnTo>
                    <a:pt x="135636" y="1740408"/>
                  </a:lnTo>
                  <a:lnTo>
                    <a:pt x="132588" y="1737360"/>
                  </a:lnTo>
                  <a:close/>
                </a:path>
                <a:path w="2010409" h="1811020">
                  <a:moveTo>
                    <a:pt x="224027" y="1783080"/>
                  </a:moveTo>
                  <a:lnTo>
                    <a:pt x="219456" y="1783080"/>
                  </a:lnTo>
                  <a:lnTo>
                    <a:pt x="216408" y="1784603"/>
                  </a:lnTo>
                  <a:lnTo>
                    <a:pt x="214884" y="1789176"/>
                  </a:lnTo>
                  <a:lnTo>
                    <a:pt x="214884" y="1792224"/>
                  </a:lnTo>
                  <a:lnTo>
                    <a:pt x="216408" y="1796796"/>
                  </a:lnTo>
                  <a:lnTo>
                    <a:pt x="220980" y="1796796"/>
                  </a:lnTo>
                  <a:lnTo>
                    <a:pt x="246888" y="1804415"/>
                  </a:lnTo>
                  <a:lnTo>
                    <a:pt x="263651" y="1807464"/>
                  </a:lnTo>
                  <a:lnTo>
                    <a:pt x="268224" y="1807464"/>
                  </a:lnTo>
                  <a:lnTo>
                    <a:pt x="271272" y="1804415"/>
                  </a:lnTo>
                  <a:lnTo>
                    <a:pt x="271272" y="1801368"/>
                  </a:lnTo>
                  <a:lnTo>
                    <a:pt x="272796" y="1796796"/>
                  </a:lnTo>
                  <a:lnTo>
                    <a:pt x="269748" y="1793748"/>
                  </a:lnTo>
                  <a:lnTo>
                    <a:pt x="265175" y="1792224"/>
                  </a:lnTo>
                  <a:lnTo>
                    <a:pt x="251460" y="1790700"/>
                  </a:lnTo>
                  <a:lnTo>
                    <a:pt x="224027" y="1783080"/>
                  </a:lnTo>
                  <a:close/>
                </a:path>
                <a:path w="2010409" h="1811020">
                  <a:moveTo>
                    <a:pt x="370332" y="1796796"/>
                  </a:moveTo>
                  <a:lnTo>
                    <a:pt x="318516" y="1796796"/>
                  </a:lnTo>
                  <a:lnTo>
                    <a:pt x="315468" y="1799844"/>
                  </a:lnTo>
                  <a:lnTo>
                    <a:pt x="315468" y="1807464"/>
                  </a:lnTo>
                  <a:lnTo>
                    <a:pt x="318516" y="1810512"/>
                  </a:lnTo>
                  <a:lnTo>
                    <a:pt x="370332" y="1810512"/>
                  </a:lnTo>
                  <a:lnTo>
                    <a:pt x="373380" y="1807464"/>
                  </a:lnTo>
                  <a:lnTo>
                    <a:pt x="373380" y="1799844"/>
                  </a:lnTo>
                  <a:lnTo>
                    <a:pt x="370332" y="1796796"/>
                  </a:lnTo>
                  <a:close/>
                </a:path>
                <a:path w="2010409" h="1811020">
                  <a:moveTo>
                    <a:pt x="470916" y="1796796"/>
                  </a:moveTo>
                  <a:lnTo>
                    <a:pt x="419100" y="1796796"/>
                  </a:lnTo>
                  <a:lnTo>
                    <a:pt x="416051" y="1799844"/>
                  </a:lnTo>
                  <a:lnTo>
                    <a:pt x="416051" y="1807464"/>
                  </a:lnTo>
                  <a:lnTo>
                    <a:pt x="419100" y="1810512"/>
                  </a:lnTo>
                  <a:lnTo>
                    <a:pt x="470916" y="1810512"/>
                  </a:lnTo>
                  <a:lnTo>
                    <a:pt x="473964" y="1807464"/>
                  </a:lnTo>
                  <a:lnTo>
                    <a:pt x="473964" y="1799844"/>
                  </a:lnTo>
                  <a:lnTo>
                    <a:pt x="470916" y="1796796"/>
                  </a:lnTo>
                  <a:close/>
                </a:path>
                <a:path w="2010409" h="1811020">
                  <a:moveTo>
                    <a:pt x="573024" y="1796796"/>
                  </a:moveTo>
                  <a:lnTo>
                    <a:pt x="521208" y="1796796"/>
                  </a:lnTo>
                  <a:lnTo>
                    <a:pt x="518160" y="1799844"/>
                  </a:lnTo>
                  <a:lnTo>
                    <a:pt x="518160" y="1807464"/>
                  </a:lnTo>
                  <a:lnTo>
                    <a:pt x="521208" y="1810512"/>
                  </a:lnTo>
                  <a:lnTo>
                    <a:pt x="573024" y="1810512"/>
                  </a:lnTo>
                  <a:lnTo>
                    <a:pt x="576072" y="1807464"/>
                  </a:lnTo>
                  <a:lnTo>
                    <a:pt x="576072" y="1799844"/>
                  </a:lnTo>
                  <a:lnTo>
                    <a:pt x="573024" y="1796796"/>
                  </a:lnTo>
                  <a:close/>
                </a:path>
                <a:path w="2010409" h="1811020">
                  <a:moveTo>
                    <a:pt x="673608" y="1796796"/>
                  </a:moveTo>
                  <a:lnTo>
                    <a:pt x="623316" y="1796796"/>
                  </a:lnTo>
                  <a:lnTo>
                    <a:pt x="618744" y="1799844"/>
                  </a:lnTo>
                  <a:lnTo>
                    <a:pt x="618744" y="1807464"/>
                  </a:lnTo>
                  <a:lnTo>
                    <a:pt x="623316" y="1810512"/>
                  </a:lnTo>
                  <a:lnTo>
                    <a:pt x="673608" y="1810512"/>
                  </a:lnTo>
                  <a:lnTo>
                    <a:pt x="676656" y="1807464"/>
                  </a:lnTo>
                  <a:lnTo>
                    <a:pt x="676656" y="1799844"/>
                  </a:lnTo>
                  <a:lnTo>
                    <a:pt x="673608" y="1796796"/>
                  </a:lnTo>
                  <a:close/>
                </a:path>
                <a:path w="2010409" h="1811020">
                  <a:moveTo>
                    <a:pt x="775716" y="1796796"/>
                  </a:moveTo>
                  <a:lnTo>
                    <a:pt x="723900" y="1796796"/>
                  </a:lnTo>
                  <a:lnTo>
                    <a:pt x="720851" y="1799844"/>
                  </a:lnTo>
                  <a:lnTo>
                    <a:pt x="720851" y="1807464"/>
                  </a:lnTo>
                  <a:lnTo>
                    <a:pt x="723900" y="1810512"/>
                  </a:lnTo>
                  <a:lnTo>
                    <a:pt x="775716" y="1810512"/>
                  </a:lnTo>
                  <a:lnTo>
                    <a:pt x="778764" y="1807464"/>
                  </a:lnTo>
                  <a:lnTo>
                    <a:pt x="778764" y="1799844"/>
                  </a:lnTo>
                  <a:lnTo>
                    <a:pt x="775716" y="1796796"/>
                  </a:lnTo>
                  <a:close/>
                </a:path>
                <a:path w="2010409" h="1811020">
                  <a:moveTo>
                    <a:pt x="877824" y="1796796"/>
                  </a:moveTo>
                  <a:lnTo>
                    <a:pt x="826008" y="1796796"/>
                  </a:lnTo>
                  <a:lnTo>
                    <a:pt x="822960" y="1799844"/>
                  </a:lnTo>
                  <a:lnTo>
                    <a:pt x="822960" y="1807464"/>
                  </a:lnTo>
                  <a:lnTo>
                    <a:pt x="826008" y="1810512"/>
                  </a:lnTo>
                  <a:lnTo>
                    <a:pt x="877824" y="1810512"/>
                  </a:lnTo>
                  <a:lnTo>
                    <a:pt x="880872" y="1807464"/>
                  </a:lnTo>
                  <a:lnTo>
                    <a:pt x="880872" y="1799844"/>
                  </a:lnTo>
                  <a:lnTo>
                    <a:pt x="877824" y="1796796"/>
                  </a:lnTo>
                  <a:close/>
                </a:path>
                <a:path w="2010409" h="1811020">
                  <a:moveTo>
                    <a:pt x="978408" y="1796796"/>
                  </a:moveTo>
                  <a:lnTo>
                    <a:pt x="926592" y="1796796"/>
                  </a:lnTo>
                  <a:lnTo>
                    <a:pt x="923544" y="1799844"/>
                  </a:lnTo>
                  <a:lnTo>
                    <a:pt x="923544" y="1807464"/>
                  </a:lnTo>
                  <a:lnTo>
                    <a:pt x="926592" y="1810512"/>
                  </a:lnTo>
                  <a:lnTo>
                    <a:pt x="978408" y="1810512"/>
                  </a:lnTo>
                  <a:lnTo>
                    <a:pt x="981456" y="1807464"/>
                  </a:lnTo>
                  <a:lnTo>
                    <a:pt x="981456" y="1799844"/>
                  </a:lnTo>
                  <a:lnTo>
                    <a:pt x="978408" y="1796796"/>
                  </a:lnTo>
                  <a:close/>
                </a:path>
                <a:path w="2010409" h="1811020">
                  <a:moveTo>
                    <a:pt x="1080516" y="1796796"/>
                  </a:moveTo>
                  <a:lnTo>
                    <a:pt x="1028700" y="1796796"/>
                  </a:lnTo>
                  <a:lnTo>
                    <a:pt x="1025651" y="1799844"/>
                  </a:lnTo>
                  <a:lnTo>
                    <a:pt x="1025651" y="1807464"/>
                  </a:lnTo>
                  <a:lnTo>
                    <a:pt x="1028700" y="1810512"/>
                  </a:lnTo>
                  <a:lnTo>
                    <a:pt x="1080516" y="1810512"/>
                  </a:lnTo>
                  <a:lnTo>
                    <a:pt x="1083564" y="1807464"/>
                  </a:lnTo>
                  <a:lnTo>
                    <a:pt x="1083564" y="1799844"/>
                  </a:lnTo>
                  <a:lnTo>
                    <a:pt x="1080516" y="1796796"/>
                  </a:lnTo>
                  <a:close/>
                </a:path>
                <a:path w="2010409" h="1811020">
                  <a:moveTo>
                    <a:pt x="1181100" y="1796796"/>
                  </a:moveTo>
                  <a:lnTo>
                    <a:pt x="1129284" y="1796796"/>
                  </a:lnTo>
                  <a:lnTo>
                    <a:pt x="1126236" y="1799844"/>
                  </a:lnTo>
                  <a:lnTo>
                    <a:pt x="1126236" y="1807464"/>
                  </a:lnTo>
                  <a:lnTo>
                    <a:pt x="1129284" y="1810512"/>
                  </a:lnTo>
                  <a:lnTo>
                    <a:pt x="1181100" y="1810512"/>
                  </a:lnTo>
                  <a:lnTo>
                    <a:pt x="1184148" y="1807464"/>
                  </a:lnTo>
                  <a:lnTo>
                    <a:pt x="1184148" y="1799844"/>
                  </a:lnTo>
                  <a:lnTo>
                    <a:pt x="1181100" y="1796796"/>
                  </a:lnTo>
                  <a:close/>
                </a:path>
                <a:path w="2010409" h="1811020">
                  <a:moveTo>
                    <a:pt x="1283208" y="1796796"/>
                  </a:moveTo>
                  <a:lnTo>
                    <a:pt x="1231392" y="1796796"/>
                  </a:lnTo>
                  <a:lnTo>
                    <a:pt x="1228344" y="1799844"/>
                  </a:lnTo>
                  <a:lnTo>
                    <a:pt x="1228344" y="1807464"/>
                  </a:lnTo>
                  <a:lnTo>
                    <a:pt x="1231392" y="1810512"/>
                  </a:lnTo>
                  <a:lnTo>
                    <a:pt x="1283208" y="1810512"/>
                  </a:lnTo>
                  <a:lnTo>
                    <a:pt x="1286256" y="1807464"/>
                  </a:lnTo>
                  <a:lnTo>
                    <a:pt x="1286256" y="1799844"/>
                  </a:lnTo>
                  <a:lnTo>
                    <a:pt x="1283208" y="1796796"/>
                  </a:lnTo>
                  <a:close/>
                </a:path>
                <a:path w="2010409" h="1811020">
                  <a:moveTo>
                    <a:pt x="1383792" y="1796796"/>
                  </a:moveTo>
                  <a:lnTo>
                    <a:pt x="1333500" y="1796796"/>
                  </a:lnTo>
                  <a:lnTo>
                    <a:pt x="1328927" y="1799844"/>
                  </a:lnTo>
                  <a:lnTo>
                    <a:pt x="1328927" y="1807464"/>
                  </a:lnTo>
                  <a:lnTo>
                    <a:pt x="1333500" y="1810512"/>
                  </a:lnTo>
                  <a:lnTo>
                    <a:pt x="1383792" y="1810512"/>
                  </a:lnTo>
                  <a:lnTo>
                    <a:pt x="1386840" y="1807464"/>
                  </a:lnTo>
                  <a:lnTo>
                    <a:pt x="1386840" y="1799844"/>
                  </a:lnTo>
                  <a:lnTo>
                    <a:pt x="1383792" y="1796796"/>
                  </a:lnTo>
                  <a:close/>
                </a:path>
                <a:path w="2010409" h="1811020">
                  <a:moveTo>
                    <a:pt x="1485900" y="1796796"/>
                  </a:moveTo>
                  <a:lnTo>
                    <a:pt x="1434084" y="1796796"/>
                  </a:lnTo>
                  <a:lnTo>
                    <a:pt x="1431036" y="1799844"/>
                  </a:lnTo>
                  <a:lnTo>
                    <a:pt x="1431036" y="1807464"/>
                  </a:lnTo>
                  <a:lnTo>
                    <a:pt x="1434084" y="1810512"/>
                  </a:lnTo>
                  <a:lnTo>
                    <a:pt x="1485900" y="1810512"/>
                  </a:lnTo>
                  <a:lnTo>
                    <a:pt x="1488948" y="1807464"/>
                  </a:lnTo>
                  <a:lnTo>
                    <a:pt x="1488948" y="1799844"/>
                  </a:lnTo>
                  <a:lnTo>
                    <a:pt x="1485900" y="1796796"/>
                  </a:lnTo>
                  <a:close/>
                </a:path>
                <a:path w="2010409" h="1811020">
                  <a:moveTo>
                    <a:pt x="1588008" y="1796796"/>
                  </a:moveTo>
                  <a:lnTo>
                    <a:pt x="1536192" y="1796796"/>
                  </a:lnTo>
                  <a:lnTo>
                    <a:pt x="1533144" y="1799844"/>
                  </a:lnTo>
                  <a:lnTo>
                    <a:pt x="1533144" y="1807464"/>
                  </a:lnTo>
                  <a:lnTo>
                    <a:pt x="1536192" y="1810512"/>
                  </a:lnTo>
                  <a:lnTo>
                    <a:pt x="1588008" y="1810512"/>
                  </a:lnTo>
                  <a:lnTo>
                    <a:pt x="1591056" y="1807464"/>
                  </a:lnTo>
                  <a:lnTo>
                    <a:pt x="1591056" y="1799844"/>
                  </a:lnTo>
                  <a:lnTo>
                    <a:pt x="1588008" y="1796796"/>
                  </a:lnTo>
                  <a:close/>
                </a:path>
                <a:path w="2010409" h="1811020">
                  <a:moveTo>
                    <a:pt x="1688592" y="1796796"/>
                  </a:moveTo>
                  <a:lnTo>
                    <a:pt x="1636776" y="1796796"/>
                  </a:lnTo>
                  <a:lnTo>
                    <a:pt x="1633727" y="1799844"/>
                  </a:lnTo>
                  <a:lnTo>
                    <a:pt x="1633727" y="1807464"/>
                  </a:lnTo>
                  <a:lnTo>
                    <a:pt x="1636776" y="1810512"/>
                  </a:lnTo>
                  <a:lnTo>
                    <a:pt x="1688592" y="1810512"/>
                  </a:lnTo>
                  <a:lnTo>
                    <a:pt x="1691640" y="1807464"/>
                  </a:lnTo>
                  <a:lnTo>
                    <a:pt x="1691640" y="1799844"/>
                  </a:lnTo>
                  <a:lnTo>
                    <a:pt x="1688592" y="1796796"/>
                  </a:lnTo>
                  <a:close/>
                </a:path>
                <a:path w="2010409" h="1811020">
                  <a:moveTo>
                    <a:pt x="1787652" y="1783080"/>
                  </a:moveTo>
                  <a:lnTo>
                    <a:pt x="1783080" y="1784603"/>
                  </a:lnTo>
                  <a:lnTo>
                    <a:pt x="1760220" y="1790700"/>
                  </a:lnTo>
                  <a:lnTo>
                    <a:pt x="1741932" y="1793748"/>
                  </a:lnTo>
                  <a:lnTo>
                    <a:pt x="1737360" y="1793748"/>
                  </a:lnTo>
                  <a:lnTo>
                    <a:pt x="1734312" y="1796796"/>
                  </a:lnTo>
                  <a:lnTo>
                    <a:pt x="1735836" y="1801368"/>
                  </a:lnTo>
                  <a:lnTo>
                    <a:pt x="1735836" y="1805939"/>
                  </a:lnTo>
                  <a:lnTo>
                    <a:pt x="1738884" y="1807464"/>
                  </a:lnTo>
                  <a:lnTo>
                    <a:pt x="1743456" y="1807464"/>
                  </a:lnTo>
                  <a:lnTo>
                    <a:pt x="1763268" y="1804415"/>
                  </a:lnTo>
                  <a:lnTo>
                    <a:pt x="1786127" y="1798320"/>
                  </a:lnTo>
                  <a:lnTo>
                    <a:pt x="1790700" y="1796796"/>
                  </a:lnTo>
                  <a:lnTo>
                    <a:pt x="1793748" y="1793748"/>
                  </a:lnTo>
                  <a:lnTo>
                    <a:pt x="1792224" y="1789176"/>
                  </a:lnTo>
                  <a:lnTo>
                    <a:pt x="1790700" y="1786127"/>
                  </a:lnTo>
                  <a:lnTo>
                    <a:pt x="1787652" y="1783080"/>
                  </a:lnTo>
                  <a:close/>
                </a:path>
                <a:path w="2010409" h="1811020">
                  <a:moveTo>
                    <a:pt x="1879092" y="1740408"/>
                  </a:moveTo>
                  <a:lnTo>
                    <a:pt x="1874520" y="1740408"/>
                  </a:lnTo>
                  <a:lnTo>
                    <a:pt x="1871472" y="1741932"/>
                  </a:lnTo>
                  <a:lnTo>
                    <a:pt x="1865376" y="1746503"/>
                  </a:lnTo>
                  <a:lnTo>
                    <a:pt x="1842516" y="1760220"/>
                  </a:lnTo>
                  <a:lnTo>
                    <a:pt x="1836420" y="1763268"/>
                  </a:lnTo>
                  <a:lnTo>
                    <a:pt x="1831848" y="1764792"/>
                  </a:lnTo>
                  <a:lnTo>
                    <a:pt x="1830324" y="1769364"/>
                  </a:lnTo>
                  <a:lnTo>
                    <a:pt x="1831848" y="1773936"/>
                  </a:lnTo>
                  <a:lnTo>
                    <a:pt x="1833372" y="1776984"/>
                  </a:lnTo>
                  <a:lnTo>
                    <a:pt x="1837944" y="1778508"/>
                  </a:lnTo>
                  <a:lnTo>
                    <a:pt x="1842516" y="1776984"/>
                  </a:lnTo>
                  <a:lnTo>
                    <a:pt x="1848612" y="1773936"/>
                  </a:lnTo>
                  <a:lnTo>
                    <a:pt x="1874520" y="1758696"/>
                  </a:lnTo>
                  <a:lnTo>
                    <a:pt x="1880616" y="1754124"/>
                  </a:lnTo>
                  <a:lnTo>
                    <a:pt x="1883664" y="1751076"/>
                  </a:lnTo>
                  <a:lnTo>
                    <a:pt x="1883664" y="1746503"/>
                  </a:lnTo>
                  <a:lnTo>
                    <a:pt x="1882140" y="1743456"/>
                  </a:lnTo>
                  <a:lnTo>
                    <a:pt x="1879092" y="1740408"/>
                  </a:lnTo>
                  <a:close/>
                </a:path>
                <a:path w="2010409" h="1811020">
                  <a:moveTo>
                    <a:pt x="1947672" y="1668780"/>
                  </a:moveTo>
                  <a:lnTo>
                    <a:pt x="1943100" y="1670303"/>
                  </a:lnTo>
                  <a:lnTo>
                    <a:pt x="1941576" y="1673352"/>
                  </a:lnTo>
                  <a:lnTo>
                    <a:pt x="1929384" y="1690115"/>
                  </a:lnTo>
                  <a:lnTo>
                    <a:pt x="1911096" y="1708403"/>
                  </a:lnTo>
                  <a:lnTo>
                    <a:pt x="1911096" y="1712976"/>
                  </a:lnTo>
                  <a:lnTo>
                    <a:pt x="1917192" y="1719072"/>
                  </a:lnTo>
                  <a:lnTo>
                    <a:pt x="1921764" y="1717548"/>
                  </a:lnTo>
                  <a:lnTo>
                    <a:pt x="1924812" y="1716024"/>
                  </a:lnTo>
                  <a:lnTo>
                    <a:pt x="1940052" y="1699260"/>
                  </a:lnTo>
                  <a:lnTo>
                    <a:pt x="1953768" y="1682496"/>
                  </a:lnTo>
                  <a:lnTo>
                    <a:pt x="1955292" y="1677924"/>
                  </a:lnTo>
                  <a:lnTo>
                    <a:pt x="1955292" y="1673352"/>
                  </a:lnTo>
                  <a:lnTo>
                    <a:pt x="1952244" y="1671827"/>
                  </a:lnTo>
                  <a:lnTo>
                    <a:pt x="1947672" y="1668780"/>
                  </a:lnTo>
                  <a:close/>
                </a:path>
                <a:path w="2010409" h="1811020">
                  <a:moveTo>
                    <a:pt x="1993392" y="1580388"/>
                  </a:moveTo>
                  <a:lnTo>
                    <a:pt x="1988820" y="1580388"/>
                  </a:lnTo>
                  <a:lnTo>
                    <a:pt x="1985772" y="1581912"/>
                  </a:lnTo>
                  <a:lnTo>
                    <a:pt x="1982724" y="1591056"/>
                  </a:lnTo>
                  <a:lnTo>
                    <a:pt x="1973580" y="1616964"/>
                  </a:lnTo>
                  <a:lnTo>
                    <a:pt x="1969008" y="1624584"/>
                  </a:lnTo>
                  <a:lnTo>
                    <a:pt x="1967484" y="1629156"/>
                  </a:lnTo>
                  <a:lnTo>
                    <a:pt x="1969008" y="1632203"/>
                  </a:lnTo>
                  <a:lnTo>
                    <a:pt x="1973580" y="1633727"/>
                  </a:lnTo>
                  <a:lnTo>
                    <a:pt x="1976627" y="1636776"/>
                  </a:lnTo>
                  <a:lnTo>
                    <a:pt x="1981200" y="1635252"/>
                  </a:lnTo>
                  <a:lnTo>
                    <a:pt x="1982724" y="1630680"/>
                  </a:lnTo>
                  <a:lnTo>
                    <a:pt x="1985772" y="1623060"/>
                  </a:lnTo>
                  <a:lnTo>
                    <a:pt x="1996440" y="1595627"/>
                  </a:lnTo>
                  <a:lnTo>
                    <a:pt x="1997964" y="1589532"/>
                  </a:lnTo>
                  <a:lnTo>
                    <a:pt x="1999488" y="1586484"/>
                  </a:lnTo>
                  <a:lnTo>
                    <a:pt x="1996440" y="1581912"/>
                  </a:lnTo>
                  <a:lnTo>
                    <a:pt x="1993392" y="1580388"/>
                  </a:lnTo>
                  <a:close/>
                </a:path>
                <a:path w="2010409" h="1811020">
                  <a:moveTo>
                    <a:pt x="2007108" y="1481327"/>
                  </a:moveTo>
                  <a:lnTo>
                    <a:pt x="1999488" y="1481327"/>
                  </a:lnTo>
                  <a:lnTo>
                    <a:pt x="1996440" y="1484376"/>
                  </a:lnTo>
                  <a:lnTo>
                    <a:pt x="1996440" y="1504188"/>
                  </a:lnTo>
                  <a:lnTo>
                    <a:pt x="1994916" y="1531620"/>
                  </a:lnTo>
                  <a:lnTo>
                    <a:pt x="1994916" y="1534668"/>
                  </a:lnTo>
                  <a:lnTo>
                    <a:pt x="1997964" y="1539239"/>
                  </a:lnTo>
                  <a:lnTo>
                    <a:pt x="2005584" y="1539239"/>
                  </a:lnTo>
                  <a:lnTo>
                    <a:pt x="2008632" y="1536192"/>
                  </a:lnTo>
                  <a:lnTo>
                    <a:pt x="2010156" y="1531620"/>
                  </a:lnTo>
                  <a:lnTo>
                    <a:pt x="2010156" y="1484376"/>
                  </a:lnTo>
                  <a:lnTo>
                    <a:pt x="2007108" y="1481327"/>
                  </a:lnTo>
                  <a:close/>
                </a:path>
                <a:path w="2010409" h="1811020">
                  <a:moveTo>
                    <a:pt x="2007108" y="1380744"/>
                  </a:moveTo>
                  <a:lnTo>
                    <a:pt x="1999488" y="1380744"/>
                  </a:lnTo>
                  <a:lnTo>
                    <a:pt x="1996440" y="1383792"/>
                  </a:lnTo>
                  <a:lnTo>
                    <a:pt x="1996440" y="1435608"/>
                  </a:lnTo>
                  <a:lnTo>
                    <a:pt x="1999488" y="1438656"/>
                  </a:lnTo>
                  <a:lnTo>
                    <a:pt x="2007108" y="1438656"/>
                  </a:lnTo>
                  <a:lnTo>
                    <a:pt x="2010156" y="1435608"/>
                  </a:lnTo>
                  <a:lnTo>
                    <a:pt x="2010156" y="1383792"/>
                  </a:lnTo>
                  <a:lnTo>
                    <a:pt x="2007108" y="1380744"/>
                  </a:lnTo>
                  <a:close/>
                </a:path>
                <a:path w="2010409" h="1811020">
                  <a:moveTo>
                    <a:pt x="2007108" y="1281684"/>
                  </a:moveTo>
                  <a:lnTo>
                    <a:pt x="1999488" y="1281684"/>
                  </a:lnTo>
                  <a:lnTo>
                    <a:pt x="1996440" y="1284732"/>
                  </a:lnTo>
                  <a:lnTo>
                    <a:pt x="1996440" y="1335024"/>
                  </a:lnTo>
                  <a:lnTo>
                    <a:pt x="1999488" y="1338072"/>
                  </a:lnTo>
                  <a:lnTo>
                    <a:pt x="2007108" y="1338072"/>
                  </a:lnTo>
                  <a:lnTo>
                    <a:pt x="2010156" y="1335024"/>
                  </a:lnTo>
                  <a:lnTo>
                    <a:pt x="2010156" y="1284732"/>
                  </a:lnTo>
                  <a:lnTo>
                    <a:pt x="2007108" y="1281684"/>
                  </a:lnTo>
                  <a:close/>
                </a:path>
                <a:path w="2010409" h="1811020">
                  <a:moveTo>
                    <a:pt x="2007108" y="1181100"/>
                  </a:moveTo>
                  <a:lnTo>
                    <a:pt x="1999488" y="1181100"/>
                  </a:lnTo>
                  <a:lnTo>
                    <a:pt x="1996440" y="1184148"/>
                  </a:lnTo>
                  <a:lnTo>
                    <a:pt x="1996440" y="1234439"/>
                  </a:lnTo>
                  <a:lnTo>
                    <a:pt x="1999488" y="1237488"/>
                  </a:lnTo>
                  <a:lnTo>
                    <a:pt x="2007108" y="1237488"/>
                  </a:lnTo>
                  <a:lnTo>
                    <a:pt x="2010156" y="1234439"/>
                  </a:lnTo>
                  <a:lnTo>
                    <a:pt x="2010156" y="1184148"/>
                  </a:lnTo>
                  <a:lnTo>
                    <a:pt x="2007108" y="1181100"/>
                  </a:lnTo>
                  <a:close/>
                </a:path>
                <a:path w="2010409" h="1811020">
                  <a:moveTo>
                    <a:pt x="2007108" y="1080515"/>
                  </a:moveTo>
                  <a:lnTo>
                    <a:pt x="1999488" y="1080515"/>
                  </a:lnTo>
                  <a:lnTo>
                    <a:pt x="1996440" y="1083564"/>
                  </a:lnTo>
                  <a:lnTo>
                    <a:pt x="1996440" y="1133856"/>
                  </a:lnTo>
                  <a:lnTo>
                    <a:pt x="1999488" y="1138427"/>
                  </a:lnTo>
                  <a:lnTo>
                    <a:pt x="2007108" y="1138427"/>
                  </a:lnTo>
                  <a:lnTo>
                    <a:pt x="2010156" y="1133856"/>
                  </a:lnTo>
                  <a:lnTo>
                    <a:pt x="2010156" y="1083564"/>
                  </a:lnTo>
                  <a:lnTo>
                    <a:pt x="2007108" y="1080515"/>
                  </a:lnTo>
                  <a:close/>
                </a:path>
                <a:path w="2010409" h="1811020">
                  <a:moveTo>
                    <a:pt x="2007108" y="979932"/>
                  </a:moveTo>
                  <a:lnTo>
                    <a:pt x="1999488" y="979932"/>
                  </a:lnTo>
                  <a:lnTo>
                    <a:pt x="1996440" y="982980"/>
                  </a:lnTo>
                  <a:lnTo>
                    <a:pt x="1996440" y="1034796"/>
                  </a:lnTo>
                  <a:lnTo>
                    <a:pt x="1999488" y="1037844"/>
                  </a:lnTo>
                  <a:lnTo>
                    <a:pt x="2007108" y="1037844"/>
                  </a:lnTo>
                  <a:lnTo>
                    <a:pt x="2010156" y="1034796"/>
                  </a:lnTo>
                  <a:lnTo>
                    <a:pt x="2010156" y="982980"/>
                  </a:lnTo>
                  <a:lnTo>
                    <a:pt x="2007108" y="979932"/>
                  </a:lnTo>
                  <a:close/>
                </a:path>
                <a:path w="2010409" h="1811020">
                  <a:moveTo>
                    <a:pt x="2007108" y="879348"/>
                  </a:moveTo>
                  <a:lnTo>
                    <a:pt x="1999488" y="879348"/>
                  </a:lnTo>
                  <a:lnTo>
                    <a:pt x="1996440" y="883920"/>
                  </a:lnTo>
                  <a:lnTo>
                    <a:pt x="1996440" y="934212"/>
                  </a:lnTo>
                  <a:lnTo>
                    <a:pt x="1999488" y="937260"/>
                  </a:lnTo>
                  <a:lnTo>
                    <a:pt x="2007108" y="937260"/>
                  </a:lnTo>
                  <a:lnTo>
                    <a:pt x="2010156" y="934212"/>
                  </a:lnTo>
                  <a:lnTo>
                    <a:pt x="2010156" y="883920"/>
                  </a:lnTo>
                  <a:lnTo>
                    <a:pt x="2007108" y="879348"/>
                  </a:lnTo>
                  <a:close/>
                </a:path>
                <a:path w="2010409" h="1811020">
                  <a:moveTo>
                    <a:pt x="2007108" y="780288"/>
                  </a:moveTo>
                  <a:lnTo>
                    <a:pt x="1999488" y="780288"/>
                  </a:lnTo>
                  <a:lnTo>
                    <a:pt x="1996440" y="783336"/>
                  </a:lnTo>
                  <a:lnTo>
                    <a:pt x="1996440" y="833627"/>
                  </a:lnTo>
                  <a:lnTo>
                    <a:pt x="1999488" y="836676"/>
                  </a:lnTo>
                  <a:lnTo>
                    <a:pt x="2007108" y="836676"/>
                  </a:lnTo>
                  <a:lnTo>
                    <a:pt x="2010156" y="833627"/>
                  </a:lnTo>
                  <a:lnTo>
                    <a:pt x="2010156" y="783336"/>
                  </a:lnTo>
                  <a:lnTo>
                    <a:pt x="2007108" y="780288"/>
                  </a:lnTo>
                  <a:close/>
                </a:path>
                <a:path w="2010409" h="1811020">
                  <a:moveTo>
                    <a:pt x="2007108" y="679703"/>
                  </a:moveTo>
                  <a:lnTo>
                    <a:pt x="1999488" y="679703"/>
                  </a:lnTo>
                  <a:lnTo>
                    <a:pt x="1996440" y="682751"/>
                  </a:lnTo>
                  <a:lnTo>
                    <a:pt x="1996440" y="733044"/>
                  </a:lnTo>
                  <a:lnTo>
                    <a:pt x="1999488" y="737615"/>
                  </a:lnTo>
                  <a:lnTo>
                    <a:pt x="2007108" y="737615"/>
                  </a:lnTo>
                  <a:lnTo>
                    <a:pt x="2010156" y="733044"/>
                  </a:lnTo>
                  <a:lnTo>
                    <a:pt x="2010156" y="682751"/>
                  </a:lnTo>
                  <a:lnTo>
                    <a:pt x="2007108" y="679703"/>
                  </a:lnTo>
                  <a:close/>
                </a:path>
                <a:path w="2010409" h="1811020">
                  <a:moveTo>
                    <a:pt x="2007108" y="579120"/>
                  </a:moveTo>
                  <a:lnTo>
                    <a:pt x="1999488" y="579120"/>
                  </a:lnTo>
                  <a:lnTo>
                    <a:pt x="1996440" y="582168"/>
                  </a:lnTo>
                  <a:lnTo>
                    <a:pt x="1996440" y="633984"/>
                  </a:lnTo>
                  <a:lnTo>
                    <a:pt x="1999488" y="637032"/>
                  </a:lnTo>
                  <a:lnTo>
                    <a:pt x="2007108" y="637032"/>
                  </a:lnTo>
                  <a:lnTo>
                    <a:pt x="2010156" y="633984"/>
                  </a:lnTo>
                  <a:lnTo>
                    <a:pt x="2010156" y="582168"/>
                  </a:lnTo>
                  <a:lnTo>
                    <a:pt x="2007108" y="579120"/>
                  </a:lnTo>
                  <a:close/>
                </a:path>
                <a:path w="2010409" h="1811020">
                  <a:moveTo>
                    <a:pt x="2007108" y="478536"/>
                  </a:moveTo>
                  <a:lnTo>
                    <a:pt x="1999488" y="478536"/>
                  </a:lnTo>
                  <a:lnTo>
                    <a:pt x="1996440" y="481584"/>
                  </a:lnTo>
                  <a:lnTo>
                    <a:pt x="1996440" y="533400"/>
                  </a:lnTo>
                  <a:lnTo>
                    <a:pt x="1999488" y="536448"/>
                  </a:lnTo>
                  <a:lnTo>
                    <a:pt x="2007108" y="536448"/>
                  </a:lnTo>
                  <a:lnTo>
                    <a:pt x="2010156" y="533400"/>
                  </a:lnTo>
                  <a:lnTo>
                    <a:pt x="2010156" y="481584"/>
                  </a:lnTo>
                  <a:lnTo>
                    <a:pt x="2007108" y="478536"/>
                  </a:lnTo>
                  <a:close/>
                </a:path>
                <a:path w="2010409" h="1811020">
                  <a:moveTo>
                    <a:pt x="2007108" y="379475"/>
                  </a:moveTo>
                  <a:lnTo>
                    <a:pt x="1999488" y="379475"/>
                  </a:lnTo>
                  <a:lnTo>
                    <a:pt x="1996440" y="382524"/>
                  </a:lnTo>
                  <a:lnTo>
                    <a:pt x="1996440" y="432815"/>
                  </a:lnTo>
                  <a:lnTo>
                    <a:pt x="1999488" y="435863"/>
                  </a:lnTo>
                  <a:lnTo>
                    <a:pt x="2007108" y="435863"/>
                  </a:lnTo>
                  <a:lnTo>
                    <a:pt x="2010156" y="432815"/>
                  </a:lnTo>
                  <a:lnTo>
                    <a:pt x="2010156" y="382524"/>
                  </a:lnTo>
                  <a:lnTo>
                    <a:pt x="2007108" y="379475"/>
                  </a:lnTo>
                  <a:close/>
                </a:path>
                <a:path w="2010409" h="1811020">
                  <a:moveTo>
                    <a:pt x="2005584" y="278892"/>
                  </a:moveTo>
                  <a:lnTo>
                    <a:pt x="1997964" y="278892"/>
                  </a:lnTo>
                  <a:lnTo>
                    <a:pt x="1994916" y="281939"/>
                  </a:lnTo>
                  <a:lnTo>
                    <a:pt x="1994916" y="286512"/>
                  </a:lnTo>
                  <a:lnTo>
                    <a:pt x="1996440" y="306324"/>
                  </a:lnTo>
                  <a:lnTo>
                    <a:pt x="1996440" y="332232"/>
                  </a:lnTo>
                  <a:lnTo>
                    <a:pt x="1999488" y="335280"/>
                  </a:lnTo>
                  <a:lnTo>
                    <a:pt x="2007108" y="335280"/>
                  </a:lnTo>
                  <a:lnTo>
                    <a:pt x="2010156" y="332232"/>
                  </a:lnTo>
                  <a:lnTo>
                    <a:pt x="2010156" y="281939"/>
                  </a:lnTo>
                  <a:lnTo>
                    <a:pt x="2005584" y="278892"/>
                  </a:lnTo>
                  <a:close/>
                </a:path>
                <a:path w="2010409" h="1811020">
                  <a:moveTo>
                    <a:pt x="1984248" y="181356"/>
                  </a:moveTo>
                  <a:lnTo>
                    <a:pt x="1979676" y="181356"/>
                  </a:lnTo>
                  <a:lnTo>
                    <a:pt x="1975104" y="182880"/>
                  </a:lnTo>
                  <a:lnTo>
                    <a:pt x="1972056" y="184403"/>
                  </a:lnTo>
                  <a:lnTo>
                    <a:pt x="1970532" y="188975"/>
                  </a:lnTo>
                  <a:lnTo>
                    <a:pt x="1972056" y="192024"/>
                  </a:lnTo>
                  <a:lnTo>
                    <a:pt x="1973580" y="193548"/>
                  </a:lnTo>
                  <a:lnTo>
                    <a:pt x="1982724" y="219456"/>
                  </a:lnTo>
                  <a:lnTo>
                    <a:pt x="1985772" y="231648"/>
                  </a:lnTo>
                  <a:lnTo>
                    <a:pt x="1987296" y="234696"/>
                  </a:lnTo>
                  <a:lnTo>
                    <a:pt x="1990344" y="237744"/>
                  </a:lnTo>
                  <a:lnTo>
                    <a:pt x="1994916" y="236220"/>
                  </a:lnTo>
                  <a:lnTo>
                    <a:pt x="1997964" y="234696"/>
                  </a:lnTo>
                  <a:lnTo>
                    <a:pt x="2001012" y="231648"/>
                  </a:lnTo>
                  <a:lnTo>
                    <a:pt x="1999488" y="227075"/>
                  </a:lnTo>
                  <a:lnTo>
                    <a:pt x="1996440" y="216408"/>
                  </a:lnTo>
                  <a:lnTo>
                    <a:pt x="1987296" y="187451"/>
                  </a:lnTo>
                  <a:lnTo>
                    <a:pt x="1985772" y="185927"/>
                  </a:lnTo>
                  <a:lnTo>
                    <a:pt x="1984248" y="181356"/>
                  </a:lnTo>
                  <a:close/>
                </a:path>
                <a:path w="2010409" h="1811020">
                  <a:moveTo>
                    <a:pt x="1926336" y="97536"/>
                  </a:moveTo>
                  <a:lnTo>
                    <a:pt x="1921764" y="97536"/>
                  </a:lnTo>
                  <a:lnTo>
                    <a:pt x="1918716" y="100584"/>
                  </a:lnTo>
                  <a:lnTo>
                    <a:pt x="1915668" y="102108"/>
                  </a:lnTo>
                  <a:lnTo>
                    <a:pt x="1915668" y="106680"/>
                  </a:lnTo>
                  <a:lnTo>
                    <a:pt x="1918716" y="109727"/>
                  </a:lnTo>
                  <a:lnTo>
                    <a:pt x="1927860" y="120396"/>
                  </a:lnTo>
                  <a:lnTo>
                    <a:pt x="1944624" y="143256"/>
                  </a:lnTo>
                  <a:lnTo>
                    <a:pt x="1947672" y="146303"/>
                  </a:lnTo>
                  <a:lnTo>
                    <a:pt x="1952244" y="146303"/>
                  </a:lnTo>
                  <a:lnTo>
                    <a:pt x="1955292" y="144780"/>
                  </a:lnTo>
                  <a:lnTo>
                    <a:pt x="1958340" y="141732"/>
                  </a:lnTo>
                  <a:lnTo>
                    <a:pt x="1959864" y="137160"/>
                  </a:lnTo>
                  <a:lnTo>
                    <a:pt x="1956816" y="134112"/>
                  </a:lnTo>
                  <a:lnTo>
                    <a:pt x="1940052" y="112775"/>
                  </a:lnTo>
                  <a:lnTo>
                    <a:pt x="1929384" y="100584"/>
                  </a:lnTo>
                  <a:lnTo>
                    <a:pt x="1926336" y="97536"/>
                  </a:lnTo>
                  <a:close/>
                </a:path>
                <a:path w="2010409" h="1811020">
                  <a:moveTo>
                    <a:pt x="1844040" y="35051"/>
                  </a:moveTo>
                  <a:lnTo>
                    <a:pt x="1839468" y="36575"/>
                  </a:lnTo>
                  <a:lnTo>
                    <a:pt x="1837944" y="39624"/>
                  </a:lnTo>
                  <a:lnTo>
                    <a:pt x="1836420" y="44196"/>
                  </a:lnTo>
                  <a:lnTo>
                    <a:pt x="1837944" y="48768"/>
                  </a:lnTo>
                  <a:lnTo>
                    <a:pt x="1840992" y="50292"/>
                  </a:lnTo>
                  <a:lnTo>
                    <a:pt x="1865376" y="64008"/>
                  </a:lnTo>
                  <a:lnTo>
                    <a:pt x="1876044" y="73151"/>
                  </a:lnTo>
                  <a:lnTo>
                    <a:pt x="1880616" y="74675"/>
                  </a:lnTo>
                  <a:lnTo>
                    <a:pt x="1883664" y="74675"/>
                  </a:lnTo>
                  <a:lnTo>
                    <a:pt x="1889760" y="68580"/>
                  </a:lnTo>
                  <a:lnTo>
                    <a:pt x="1888236" y="64008"/>
                  </a:lnTo>
                  <a:lnTo>
                    <a:pt x="1885188" y="60960"/>
                  </a:lnTo>
                  <a:lnTo>
                    <a:pt x="1874520" y="53339"/>
                  </a:lnTo>
                  <a:lnTo>
                    <a:pt x="1848612" y="38100"/>
                  </a:lnTo>
                  <a:lnTo>
                    <a:pt x="1847088" y="36575"/>
                  </a:lnTo>
                  <a:lnTo>
                    <a:pt x="1844040" y="35051"/>
                  </a:lnTo>
                  <a:close/>
                </a:path>
                <a:path w="2010409" h="1811020">
                  <a:moveTo>
                    <a:pt x="1749552" y="4572"/>
                  </a:moveTo>
                  <a:lnTo>
                    <a:pt x="1746504" y="4572"/>
                  </a:lnTo>
                  <a:lnTo>
                    <a:pt x="1741932" y="6096"/>
                  </a:lnTo>
                  <a:lnTo>
                    <a:pt x="1741932" y="10668"/>
                  </a:lnTo>
                  <a:lnTo>
                    <a:pt x="1740408" y="15239"/>
                  </a:lnTo>
                  <a:lnTo>
                    <a:pt x="1743456" y="18287"/>
                  </a:lnTo>
                  <a:lnTo>
                    <a:pt x="1748027" y="18287"/>
                  </a:lnTo>
                  <a:lnTo>
                    <a:pt x="1760220" y="19812"/>
                  </a:lnTo>
                  <a:lnTo>
                    <a:pt x="1787652" y="27432"/>
                  </a:lnTo>
                  <a:lnTo>
                    <a:pt x="1789176" y="27432"/>
                  </a:lnTo>
                  <a:lnTo>
                    <a:pt x="1792224" y="28956"/>
                  </a:lnTo>
                  <a:lnTo>
                    <a:pt x="1796796" y="27432"/>
                  </a:lnTo>
                  <a:lnTo>
                    <a:pt x="1798320" y="24384"/>
                  </a:lnTo>
                  <a:lnTo>
                    <a:pt x="1799844" y="19812"/>
                  </a:lnTo>
                  <a:lnTo>
                    <a:pt x="1796796" y="15239"/>
                  </a:lnTo>
                  <a:lnTo>
                    <a:pt x="1793748" y="15239"/>
                  </a:lnTo>
                  <a:lnTo>
                    <a:pt x="1793748" y="13715"/>
                  </a:lnTo>
                  <a:lnTo>
                    <a:pt x="1763268" y="6096"/>
                  </a:lnTo>
                  <a:lnTo>
                    <a:pt x="1749552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24321" y="1510284"/>
              <a:ext cx="4440936" cy="19537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264536" y="1966685"/>
            <a:ext cx="112395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5" dirty="0">
                <a:latin typeface="Times New Roman"/>
                <a:cs typeface="Times New Roman"/>
              </a:rPr>
              <a:t>+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9232" y="2909838"/>
            <a:ext cx="76835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5" dirty="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80668" y="2102406"/>
            <a:ext cx="26479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00" spc="-44" baseline="3086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37677" y="2093211"/>
            <a:ext cx="33147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800" spc="50" dirty="0">
                <a:latin typeface="Times New Roman"/>
                <a:cs typeface="Times New Roman"/>
              </a:rPr>
              <a:t>N</a:t>
            </a:r>
            <a:r>
              <a:rPr sz="1800" spc="75" baseline="-9259" dirty="0">
                <a:latin typeface="Times New Roman"/>
                <a:cs typeface="Times New Roman"/>
              </a:rPr>
              <a:t>2</a:t>
            </a:r>
            <a:endParaRPr sz="1800" baseline="-9259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00063" y="2930539"/>
            <a:ext cx="51435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200" spc="5" dirty="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309481" y="2340354"/>
            <a:ext cx="24447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800" i="1" spc="-5" dirty="0">
                <a:latin typeface="Times New Roman"/>
                <a:cs typeface="Times New Roman"/>
              </a:rPr>
              <a:t>e</a:t>
            </a:r>
            <a:r>
              <a:rPr sz="1575" spc="-7" baseline="-23809" dirty="0">
                <a:latin typeface="Times New Roman"/>
                <a:cs typeface="Times New Roman"/>
              </a:rPr>
              <a:t>2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41440" y="2337313"/>
            <a:ext cx="240665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800" i="1" spc="-20" dirty="0">
                <a:latin typeface="Times New Roman"/>
                <a:cs typeface="Times New Roman"/>
              </a:rPr>
              <a:t>v</a:t>
            </a:r>
            <a:r>
              <a:rPr sz="1575" spc="-30" baseline="-23809" dirty="0">
                <a:latin typeface="Times New Roman"/>
                <a:cs typeface="Times New Roman"/>
              </a:rPr>
              <a:t>1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28097" y="2302253"/>
            <a:ext cx="24701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800" i="1" spc="5" dirty="0">
                <a:latin typeface="Times New Roman"/>
                <a:cs typeface="Times New Roman"/>
              </a:rPr>
              <a:t>v</a:t>
            </a:r>
            <a:r>
              <a:rPr sz="1575" spc="7" baseline="-23809" dirty="0">
                <a:latin typeface="Times New Roman"/>
                <a:cs typeface="Times New Roman"/>
              </a:rPr>
              <a:t>2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95987" y="3089272"/>
            <a:ext cx="11557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latin typeface="Times New Roman"/>
                <a:cs typeface="Times New Roman"/>
              </a:rPr>
              <a:t>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470376" y="3096168"/>
            <a:ext cx="14097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5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84258" y="1881578"/>
            <a:ext cx="12763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dirty="0">
                <a:latin typeface="Times New Roman"/>
                <a:cs typeface="Times New Roman"/>
              </a:rPr>
              <a:t>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46317" y="1480740"/>
            <a:ext cx="414020" cy="11322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5"/>
              </a:spcBef>
            </a:pPr>
            <a:r>
              <a:rPr sz="1350" i="1" dirty="0">
                <a:latin typeface="Times New Roman"/>
                <a:cs typeface="Times New Roman"/>
              </a:rPr>
              <a:t>i</a:t>
            </a:r>
            <a:endParaRPr sz="1350">
              <a:latin typeface="Times New Roman"/>
              <a:cs typeface="Times New Roman"/>
            </a:endParaRPr>
          </a:p>
          <a:p>
            <a:pPr marL="42545">
              <a:lnSpc>
                <a:spcPct val="100000"/>
              </a:lnSpc>
              <a:spcBef>
                <a:spcPts val="1010"/>
              </a:spcBef>
            </a:pP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spc="7" baseline="4629" dirty="0">
                <a:latin typeface="Times New Roman"/>
                <a:cs typeface="Times New Roman"/>
              </a:rPr>
              <a:t>+</a:t>
            </a:r>
            <a:endParaRPr sz="1800" baseline="4629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1005"/>
              </a:spcBef>
            </a:pPr>
            <a:r>
              <a:rPr sz="1800" i="1" spc="-50" dirty="0">
                <a:latin typeface="Times New Roman"/>
                <a:cs typeface="Times New Roman"/>
              </a:rPr>
              <a:t>e</a:t>
            </a:r>
            <a:r>
              <a:rPr sz="1575" spc="-75" baseline="-23809" dirty="0">
                <a:latin typeface="Times New Roman"/>
                <a:cs typeface="Times New Roman"/>
              </a:rPr>
              <a:t>1</a:t>
            </a:r>
            <a:endParaRPr sz="1575" baseline="-23809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95958" y="1480058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Symbol"/>
                <a:cs typeface="Symbol"/>
              </a:rPr>
              <a:t>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14629" y="3797414"/>
            <a:ext cx="2506980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dirty="0">
                <a:solidFill>
                  <a:srgbClr val="333399"/>
                </a:solidFill>
                <a:latin typeface="Times New Roman"/>
                <a:cs typeface="Times New Roman"/>
              </a:rPr>
              <a:t>İdeal</a:t>
            </a:r>
            <a:r>
              <a:rPr sz="1750" spc="5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1750" dirty="0">
                <a:solidFill>
                  <a:srgbClr val="333399"/>
                </a:solidFill>
                <a:latin typeface="Times New Roman"/>
                <a:cs typeface="Times New Roman"/>
              </a:rPr>
              <a:t>transformator-Yüksüz</a:t>
            </a:r>
            <a:endParaRPr sz="175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153411" y="5545835"/>
            <a:ext cx="891540" cy="789940"/>
            <a:chOff x="2153411" y="5545835"/>
            <a:chExt cx="891540" cy="789940"/>
          </a:xfrm>
        </p:grpSpPr>
        <p:sp>
          <p:nvSpPr>
            <p:cNvPr id="38" name="object 38"/>
            <p:cNvSpPr/>
            <p:nvPr/>
          </p:nvSpPr>
          <p:spPr>
            <a:xfrm>
              <a:off x="2153411" y="5545835"/>
              <a:ext cx="891540" cy="789940"/>
            </a:xfrm>
            <a:custGeom>
              <a:avLst/>
              <a:gdLst/>
              <a:ahLst/>
              <a:cxnLst/>
              <a:rect l="l" t="t" r="r" b="b"/>
              <a:pathLst>
                <a:path w="891539" h="789939">
                  <a:moveTo>
                    <a:pt x="891539" y="0"/>
                  </a:moveTo>
                  <a:lnTo>
                    <a:pt x="0" y="0"/>
                  </a:lnTo>
                  <a:lnTo>
                    <a:pt x="0" y="789431"/>
                  </a:lnTo>
                  <a:lnTo>
                    <a:pt x="891539" y="789431"/>
                  </a:lnTo>
                  <a:lnTo>
                    <a:pt x="891539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98065" y="5930010"/>
              <a:ext cx="362585" cy="0"/>
            </a:xfrm>
            <a:custGeom>
              <a:avLst/>
              <a:gdLst/>
              <a:ahLst/>
              <a:cxnLst/>
              <a:rect l="l" t="t" r="r" b="b"/>
              <a:pathLst>
                <a:path w="362585">
                  <a:moveTo>
                    <a:pt x="0" y="0"/>
                  </a:moveTo>
                  <a:lnTo>
                    <a:pt x="362115" y="0"/>
                  </a:lnTo>
                </a:path>
              </a:pathLst>
            </a:custGeom>
            <a:ln w="111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639707" y="5713932"/>
            <a:ext cx="36639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100" spc="15" dirty="0">
                <a:latin typeface="Symbol"/>
                <a:cs typeface="Symbol"/>
              </a:rPr>
              <a:t></a:t>
            </a:r>
            <a:r>
              <a:rPr sz="2100" spc="-65" dirty="0">
                <a:latin typeface="Times New Roman"/>
                <a:cs typeface="Times New Roman"/>
              </a:rPr>
              <a:t> </a:t>
            </a:r>
            <a:r>
              <a:rPr sz="2100" i="1" spc="15" dirty="0">
                <a:latin typeface="Times New Roman"/>
                <a:cs typeface="Times New Roman"/>
              </a:rPr>
              <a:t>a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03361" y="5471561"/>
            <a:ext cx="347980" cy="805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 marR="30480" indent="14604">
              <a:lnSpc>
                <a:spcPct val="121800"/>
              </a:lnSpc>
              <a:spcBef>
                <a:spcPts val="90"/>
              </a:spcBef>
            </a:pPr>
            <a:r>
              <a:rPr sz="2100" i="1" spc="75" dirty="0">
                <a:latin typeface="Times New Roman"/>
                <a:cs typeface="Times New Roman"/>
              </a:rPr>
              <a:t>N</a:t>
            </a:r>
            <a:r>
              <a:rPr sz="1875" spc="-7" baseline="-24444" dirty="0">
                <a:latin typeface="Times New Roman"/>
                <a:cs typeface="Times New Roman"/>
              </a:rPr>
              <a:t>1  </a:t>
            </a:r>
            <a:r>
              <a:rPr sz="2100" i="1" spc="20" dirty="0">
                <a:latin typeface="Times New Roman"/>
                <a:cs typeface="Times New Roman"/>
              </a:rPr>
              <a:t>N</a:t>
            </a:r>
            <a:r>
              <a:rPr sz="2100" i="1" spc="-425" dirty="0">
                <a:latin typeface="Times New Roman"/>
                <a:cs typeface="Times New Roman"/>
              </a:rPr>
              <a:t> </a:t>
            </a:r>
            <a:r>
              <a:rPr sz="1875" spc="-7" baseline="-24444" dirty="0">
                <a:latin typeface="Times New Roman"/>
                <a:cs typeface="Times New Roman"/>
              </a:rPr>
              <a:t>2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169164"/>
            <a:ext cx="9912350" cy="5963920"/>
            <a:chOff x="473963" y="169164"/>
            <a:chExt cx="9912350" cy="5963920"/>
          </a:xfrm>
        </p:grpSpPr>
        <p:sp>
          <p:nvSpPr>
            <p:cNvPr id="3" name="object 3"/>
            <p:cNvSpPr/>
            <p:nvPr/>
          </p:nvSpPr>
          <p:spPr>
            <a:xfrm>
              <a:off x="5358384" y="1429512"/>
              <a:ext cx="5027930" cy="2147570"/>
            </a:xfrm>
            <a:custGeom>
              <a:avLst/>
              <a:gdLst/>
              <a:ahLst/>
              <a:cxnLst/>
              <a:rect l="l" t="t" r="r" b="b"/>
              <a:pathLst>
                <a:path w="5027930" h="2147570">
                  <a:moveTo>
                    <a:pt x="5027675" y="0"/>
                  </a:moveTo>
                  <a:lnTo>
                    <a:pt x="0" y="0"/>
                  </a:lnTo>
                  <a:lnTo>
                    <a:pt x="0" y="2147316"/>
                  </a:lnTo>
                  <a:lnTo>
                    <a:pt x="5027675" y="2147316"/>
                  </a:lnTo>
                  <a:lnTo>
                    <a:pt x="5027675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84619" y="1444752"/>
              <a:ext cx="2423160" cy="2110740"/>
            </a:xfrm>
            <a:custGeom>
              <a:avLst/>
              <a:gdLst/>
              <a:ahLst/>
              <a:cxnLst/>
              <a:rect l="l" t="t" r="r" b="b"/>
              <a:pathLst>
                <a:path w="2423159" h="2110740">
                  <a:moveTo>
                    <a:pt x="2423160" y="0"/>
                  </a:moveTo>
                  <a:lnTo>
                    <a:pt x="0" y="0"/>
                  </a:lnTo>
                  <a:lnTo>
                    <a:pt x="0" y="2110740"/>
                  </a:lnTo>
                  <a:lnTo>
                    <a:pt x="2423160" y="2110740"/>
                  </a:lnTo>
                  <a:lnTo>
                    <a:pt x="242316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84619" y="1444752"/>
              <a:ext cx="2425065" cy="2112645"/>
            </a:xfrm>
            <a:custGeom>
              <a:avLst/>
              <a:gdLst/>
              <a:ahLst/>
              <a:cxnLst/>
              <a:rect l="l" t="t" r="r" b="b"/>
              <a:pathLst>
                <a:path w="2425065" h="2112645">
                  <a:moveTo>
                    <a:pt x="0" y="0"/>
                  </a:moveTo>
                  <a:lnTo>
                    <a:pt x="0" y="2112264"/>
                  </a:lnTo>
                  <a:lnTo>
                    <a:pt x="2424683" y="2112264"/>
                  </a:lnTo>
                  <a:lnTo>
                    <a:pt x="2424683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79335" y="1776984"/>
              <a:ext cx="1633855" cy="1501140"/>
            </a:xfrm>
            <a:custGeom>
              <a:avLst/>
              <a:gdLst/>
              <a:ahLst/>
              <a:cxnLst/>
              <a:rect l="l" t="t" r="r" b="b"/>
              <a:pathLst>
                <a:path w="1633854" h="1501139">
                  <a:moveTo>
                    <a:pt x="1633727" y="0"/>
                  </a:moveTo>
                  <a:lnTo>
                    <a:pt x="0" y="0"/>
                  </a:lnTo>
                  <a:lnTo>
                    <a:pt x="0" y="1501139"/>
                  </a:lnTo>
                  <a:lnTo>
                    <a:pt x="1633727" y="1501139"/>
                  </a:lnTo>
                  <a:lnTo>
                    <a:pt x="1633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79335" y="1776984"/>
              <a:ext cx="1635760" cy="1503045"/>
            </a:xfrm>
            <a:custGeom>
              <a:avLst/>
              <a:gdLst/>
              <a:ahLst/>
              <a:cxnLst/>
              <a:rect l="l" t="t" r="r" b="b"/>
              <a:pathLst>
                <a:path w="1635759" h="1503045">
                  <a:moveTo>
                    <a:pt x="0" y="0"/>
                  </a:moveTo>
                  <a:lnTo>
                    <a:pt x="0" y="1502664"/>
                  </a:lnTo>
                  <a:lnTo>
                    <a:pt x="1635252" y="1502664"/>
                  </a:lnTo>
                  <a:lnTo>
                    <a:pt x="1635252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47687" y="1603248"/>
              <a:ext cx="2057400" cy="1850389"/>
            </a:xfrm>
            <a:custGeom>
              <a:avLst/>
              <a:gdLst/>
              <a:ahLst/>
              <a:cxnLst/>
              <a:rect l="l" t="t" r="r" b="b"/>
              <a:pathLst>
                <a:path w="2057400" h="1850389">
                  <a:moveTo>
                    <a:pt x="1729739" y="0"/>
                  </a:moveTo>
                  <a:lnTo>
                    <a:pt x="1676400" y="0"/>
                  </a:lnTo>
                  <a:lnTo>
                    <a:pt x="1673352" y="3048"/>
                  </a:lnTo>
                  <a:lnTo>
                    <a:pt x="1673352" y="12191"/>
                  </a:lnTo>
                  <a:lnTo>
                    <a:pt x="1676400" y="15239"/>
                  </a:lnTo>
                  <a:lnTo>
                    <a:pt x="1729739" y="15239"/>
                  </a:lnTo>
                  <a:lnTo>
                    <a:pt x="1732787" y="12191"/>
                  </a:lnTo>
                  <a:lnTo>
                    <a:pt x="1732787" y="3048"/>
                  </a:lnTo>
                  <a:lnTo>
                    <a:pt x="1729739" y="0"/>
                  </a:lnTo>
                  <a:close/>
                </a:path>
                <a:path w="2057400" h="1850389">
                  <a:moveTo>
                    <a:pt x="1626107" y="0"/>
                  </a:moveTo>
                  <a:lnTo>
                    <a:pt x="1572767" y="0"/>
                  </a:lnTo>
                  <a:lnTo>
                    <a:pt x="1569719" y="3048"/>
                  </a:lnTo>
                  <a:lnTo>
                    <a:pt x="1569719" y="12191"/>
                  </a:lnTo>
                  <a:lnTo>
                    <a:pt x="1572767" y="15239"/>
                  </a:lnTo>
                  <a:lnTo>
                    <a:pt x="1626107" y="15239"/>
                  </a:lnTo>
                  <a:lnTo>
                    <a:pt x="1629155" y="12191"/>
                  </a:lnTo>
                  <a:lnTo>
                    <a:pt x="1629155" y="3048"/>
                  </a:lnTo>
                  <a:lnTo>
                    <a:pt x="1626107" y="0"/>
                  </a:lnTo>
                  <a:close/>
                </a:path>
                <a:path w="2057400" h="1850389">
                  <a:moveTo>
                    <a:pt x="1522476" y="0"/>
                  </a:moveTo>
                  <a:lnTo>
                    <a:pt x="1469135" y="0"/>
                  </a:lnTo>
                  <a:lnTo>
                    <a:pt x="1466087" y="3048"/>
                  </a:lnTo>
                  <a:lnTo>
                    <a:pt x="1466087" y="12191"/>
                  </a:lnTo>
                  <a:lnTo>
                    <a:pt x="1469135" y="15239"/>
                  </a:lnTo>
                  <a:lnTo>
                    <a:pt x="1522476" y="15239"/>
                  </a:lnTo>
                  <a:lnTo>
                    <a:pt x="1525523" y="12191"/>
                  </a:lnTo>
                  <a:lnTo>
                    <a:pt x="1525523" y="3048"/>
                  </a:lnTo>
                  <a:lnTo>
                    <a:pt x="1522476" y="0"/>
                  </a:lnTo>
                  <a:close/>
                </a:path>
                <a:path w="2057400" h="1850389">
                  <a:moveTo>
                    <a:pt x="1417319" y="0"/>
                  </a:moveTo>
                  <a:lnTo>
                    <a:pt x="1365503" y="0"/>
                  </a:lnTo>
                  <a:lnTo>
                    <a:pt x="1362455" y="3048"/>
                  </a:lnTo>
                  <a:lnTo>
                    <a:pt x="1362455" y="12191"/>
                  </a:lnTo>
                  <a:lnTo>
                    <a:pt x="1365503" y="15239"/>
                  </a:lnTo>
                  <a:lnTo>
                    <a:pt x="1417319" y="15239"/>
                  </a:lnTo>
                  <a:lnTo>
                    <a:pt x="1420367" y="12191"/>
                  </a:lnTo>
                  <a:lnTo>
                    <a:pt x="1420367" y="3048"/>
                  </a:lnTo>
                  <a:lnTo>
                    <a:pt x="1417319" y="0"/>
                  </a:lnTo>
                  <a:close/>
                </a:path>
                <a:path w="2057400" h="1850389">
                  <a:moveTo>
                    <a:pt x="1313687" y="0"/>
                  </a:moveTo>
                  <a:lnTo>
                    <a:pt x="1261871" y="0"/>
                  </a:lnTo>
                  <a:lnTo>
                    <a:pt x="1257300" y="3048"/>
                  </a:lnTo>
                  <a:lnTo>
                    <a:pt x="1257300" y="12191"/>
                  </a:lnTo>
                  <a:lnTo>
                    <a:pt x="1261871" y="15239"/>
                  </a:lnTo>
                  <a:lnTo>
                    <a:pt x="1313687" y="15239"/>
                  </a:lnTo>
                  <a:lnTo>
                    <a:pt x="1316735" y="12191"/>
                  </a:lnTo>
                  <a:lnTo>
                    <a:pt x="1316735" y="3048"/>
                  </a:lnTo>
                  <a:lnTo>
                    <a:pt x="1313687" y="0"/>
                  </a:lnTo>
                  <a:close/>
                </a:path>
                <a:path w="2057400" h="1850389">
                  <a:moveTo>
                    <a:pt x="1210055" y="0"/>
                  </a:moveTo>
                  <a:lnTo>
                    <a:pt x="1156715" y="0"/>
                  </a:lnTo>
                  <a:lnTo>
                    <a:pt x="1153667" y="3048"/>
                  </a:lnTo>
                  <a:lnTo>
                    <a:pt x="1153667" y="12191"/>
                  </a:lnTo>
                  <a:lnTo>
                    <a:pt x="1156715" y="15239"/>
                  </a:lnTo>
                  <a:lnTo>
                    <a:pt x="1210055" y="15239"/>
                  </a:lnTo>
                  <a:lnTo>
                    <a:pt x="1213103" y="12191"/>
                  </a:lnTo>
                  <a:lnTo>
                    <a:pt x="1213103" y="3048"/>
                  </a:lnTo>
                  <a:lnTo>
                    <a:pt x="1210055" y="0"/>
                  </a:lnTo>
                  <a:close/>
                </a:path>
                <a:path w="2057400" h="1850389">
                  <a:moveTo>
                    <a:pt x="1106423" y="0"/>
                  </a:moveTo>
                  <a:lnTo>
                    <a:pt x="1053083" y="0"/>
                  </a:lnTo>
                  <a:lnTo>
                    <a:pt x="1050035" y="3048"/>
                  </a:lnTo>
                  <a:lnTo>
                    <a:pt x="1050035" y="12191"/>
                  </a:lnTo>
                  <a:lnTo>
                    <a:pt x="1053083" y="15239"/>
                  </a:lnTo>
                  <a:lnTo>
                    <a:pt x="1106423" y="15239"/>
                  </a:lnTo>
                  <a:lnTo>
                    <a:pt x="1109471" y="12191"/>
                  </a:lnTo>
                  <a:lnTo>
                    <a:pt x="1109471" y="3048"/>
                  </a:lnTo>
                  <a:lnTo>
                    <a:pt x="1106423" y="0"/>
                  </a:lnTo>
                  <a:close/>
                </a:path>
                <a:path w="2057400" h="1850389">
                  <a:moveTo>
                    <a:pt x="1002791" y="0"/>
                  </a:moveTo>
                  <a:lnTo>
                    <a:pt x="949451" y="0"/>
                  </a:lnTo>
                  <a:lnTo>
                    <a:pt x="946403" y="3048"/>
                  </a:lnTo>
                  <a:lnTo>
                    <a:pt x="946403" y="12191"/>
                  </a:lnTo>
                  <a:lnTo>
                    <a:pt x="949451" y="15239"/>
                  </a:lnTo>
                  <a:lnTo>
                    <a:pt x="1002791" y="15239"/>
                  </a:lnTo>
                  <a:lnTo>
                    <a:pt x="1005839" y="12191"/>
                  </a:lnTo>
                  <a:lnTo>
                    <a:pt x="1005839" y="3048"/>
                  </a:lnTo>
                  <a:lnTo>
                    <a:pt x="1002791" y="0"/>
                  </a:lnTo>
                  <a:close/>
                </a:path>
                <a:path w="2057400" h="1850389">
                  <a:moveTo>
                    <a:pt x="899159" y="0"/>
                  </a:moveTo>
                  <a:lnTo>
                    <a:pt x="845819" y="0"/>
                  </a:lnTo>
                  <a:lnTo>
                    <a:pt x="842771" y="3048"/>
                  </a:lnTo>
                  <a:lnTo>
                    <a:pt x="842771" y="12191"/>
                  </a:lnTo>
                  <a:lnTo>
                    <a:pt x="845819" y="15239"/>
                  </a:lnTo>
                  <a:lnTo>
                    <a:pt x="899159" y="15239"/>
                  </a:lnTo>
                  <a:lnTo>
                    <a:pt x="902207" y="12191"/>
                  </a:lnTo>
                  <a:lnTo>
                    <a:pt x="902207" y="3048"/>
                  </a:lnTo>
                  <a:lnTo>
                    <a:pt x="899159" y="0"/>
                  </a:lnTo>
                  <a:close/>
                </a:path>
                <a:path w="2057400" h="1850389">
                  <a:moveTo>
                    <a:pt x="794003" y="0"/>
                  </a:moveTo>
                  <a:lnTo>
                    <a:pt x="742187" y="0"/>
                  </a:lnTo>
                  <a:lnTo>
                    <a:pt x="739139" y="3048"/>
                  </a:lnTo>
                  <a:lnTo>
                    <a:pt x="739139" y="12191"/>
                  </a:lnTo>
                  <a:lnTo>
                    <a:pt x="742187" y="15239"/>
                  </a:lnTo>
                  <a:lnTo>
                    <a:pt x="794003" y="15239"/>
                  </a:lnTo>
                  <a:lnTo>
                    <a:pt x="798576" y="12191"/>
                  </a:lnTo>
                  <a:lnTo>
                    <a:pt x="798576" y="3048"/>
                  </a:lnTo>
                  <a:lnTo>
                    <a:pt x="794003" y="0"/>
                  </a:lnTo>
                  <a:close/>
                </a:path>
                <a:path w="2057400" h="1850389">
                  <a:moveTo>
                    <a:pt x="690371" y="0"/>
                  </a:moveTo>
                  <a:lnTo>
                    <a:pt x="638555" y="0"/>
                  </a:lnTo>
                  <a:lnTo>
                    <a:pt x="633983" y="3048"/>
                  </a:lnTo>
                  <a:lnTo>
                    <a:pt x="633983" y="12191"/>
                  </a:lnTo>
                  <a:lnTo>
                    <a:pt x="638555" y="15239"/>
                  </a:lnTo>
                  <a:lnTo>
                    <a:pt x="690371" y="15239"/>
                  </a:lnTo>
                  <a:lnTo>
                    <a:pt x="693419" y="12191"/>
                  </a:lnTo>
                  <a:lnTo>
                    <a:pt x="693419" y="3048"/>
                  </a:lnTo>
                  <a:lnTo>
                    <a:pt x="690371" y="0"/>
                  </a:lnTo>
                  <a:close/>
                </a:path>
                <a:path w="2057400" h="1850389">
                  <a:moveTo>
                    <a:pt x="586739" y="0"/>
                  </a:moveTo>
                  <a:lnTo>
                    <a:pt x="534923" y="0"/>
                  </a:lnTo>
                  <a:lnTo>
                    <a:pt x="530351" y="3048"/>
                  </a:lnTo>
                  <a:lnTo>
                    <a:pt x="530351" y="12191"/>
                  </a:lnTo>
                  <a:lnTo>
                    <a:pt x="534923" y="15239"/>
                  </a:lnTo>
                  <a:lnTo>
                    <a:pt x="586739" y="15239"/>
                  </a:lnTo>
                  <a:lnTo>
                    <a:pt x="589787" y="12191"/>
                  </a:lnTo>
                  <a:lnTo>
                    <a:pt x="589787" y="3048"/>
                  </a:lnTo>
                  <a:lnTo>
                    <a:pt x="586739" y="0"/>
                  </a:lnTo>
                  <a:close/>
                </a:path>
                <a:path w="2057400" h="1850389">
                  <a:moveTo>
                    <a:pt x="483107" y="0"/>
                  </a:moveTo>
                  <a:lnTo>
                    <a:pt x="429767" y="0"/>
                  </a:lnTo>
                  <a:lnTo>
                    <a:pt x="426719" y="3048"/>
                  </a:lnTo>
                  <a:lnTo>
                    <a:pt x="426719" y="12191"/>
                  </a:lnTo>
                  <a:lnTo>
                    <a:pt x="429767" y="15239"/>
                  </a:lnTo>
                  <a:lnTo>
                    <a:pt x="483107" y="15239"/>
                  </a:lnTo>
                  <a:lnTo>
                    <a:pt x="486155" y="12191"/>
                  </a:lnTo>
                  <a:lnTo>
                    <a:pt x="486155" y="3048"/>
                  </a:lnTo>
                  <a:lnTo>
                    <a:pt x="483107" y="0"/>
                  </a:lnTo>
                  <a:close/>
                </a:path>
                <a:path w="2057400" h="1850389">
                  <a:moveTo>
                    <a:pt x="379475" y="0"/>
                  </a:moveTo>
                  <a:lnTo>
                    <a:pt x="326135" y="0"/>
                  </a:lnTo>
                  <a:lnTo>
                    <a:pt x="323087" y="3048"/>
                  </a:lnTo>
                  <a:lnTo>
                    <a:pt x="323087" y="12191"/>
                  </a:lnTo>
                  <a:lnTo>
                    <a:pt x="326135" y="15239"/>
                  </a:lnTo>
                  <a:lnTo>
                    <a:pt x="379475" y="15239"/>
                  </a:lnTo>
                  <a:lnTo>
                    <a:pt x="382523" y="12191"/>
                  </a:lnTo>
                  <a:lnTo>
                    <a:pt x="382523" y="3048"/>
                  </a:lnTo>
                  <a:lnTo>
                    <a:pt x="379475" y="0"/>
                  </a:lnTo>
                  <a:close/>
                </a:path>
                <a:path w="2057400" h="1850389">
                  <a:moveTo>
                    <a:pt x="274319" y="3048"/>
                  </a:moveTo>
                  <a:lnTo>
                    <a:pt x="269747" y="4571"/>
                  </a:lnTo>
                  <a:lnTo>
                    <a:pt x="252983" y="6095"/>
                  </a:lnTo>
                  <a:lnTo>
                    <a:pt x="225551" y="13715"/>
                  </a:lnTo>
                  <a:lnTo>
                    <a:pt x="222503" y="13715"/>
                  </a:lnTo>
                  <a:lnTo>
                    <a:pt x="219455" y="18287"/>
                  </a:lnTo>
                  <a:lnTo>
                    <a:pt x="220979" y="22860"/>
                  </a:lnTo>
                  <a:lnTo>
                    <a:pt x="222503" y="25907"/>
                  </a:lnTo>
                  <a:lnTo>
                    <a:pt x="225551" y="28955"/>
                  </a:lnTo>
                  <a:lnTo>
                    <a:pt x="230123" y="27431"/>
                  </a:lnTo>
                  <a:lnTo>
                    <a:pt x="256031" y="21336"/>
                  </a:lnTo>
                  <a:lnTo>
                    <a:pt x="272795" y="18287"/>
                  </a:lnTo>
                  <a:lnTo>
                    <a:pt x="275843" y="18287"/>
                  </a:lnTo>
                  <a:lnTo>
                    <a:pt x="278891" y="13715"/>
                  </a:lnTo>
                  <a:lnTo>
                    <a:pt x="278891" y="6095"/>
                  </a:lnTo>
                  <a:lnTo>
                    <a:pt x="274319" y="3048"/>
                  </a:lnTo>
                  <a:close/>
                </a:path>
                <a:path w="2057400" h="1850389">
                  <a:moveTo>
                    <a:pt x="173735" y="33527"/>
                  </a:moveTo>
                  <a:lnTo>
                    <a:pt x="170687" y="36575"/>
                  </a:lnTo>
                  <a:lnTo>
                    <a:pt x="166115" y="38100"/>
                  </a:lnTo>
                  <a:lnTo>
                    <a:pt x="140207" y="53339"/>
                  </a:lnTo>
                  <a:lnTo>
                    <a:pt x="131063" y="59436"/>
                  </a:lnTo>
                  <a:lnTo>
                    <a:pt x="128015" y="62483"/>
                  </a:lnTo>
                  <a:lnTo>
                    <a:pt x="126491" y="67055"/>
                  </a:lnTo>
                  <a:lnTo>
                    <a:pt x="132587" y="73151"/>
                  </a:lnTo>
                  <a:lnTo>
                    <a:pt x="137159" y="74675"/>
                  </a:lnTo>
                  <a:lnTo>
                    <a:pt x="140207" y="71627"/>
                  </a:lnTo>
                  <a:lnTo>
                    <a:pt x="147827" y="65531"/>
                  </a:lnTo>
                  <a:lnTo>
                    <a:pt x="172211" y="51815"/>
                  </a:lnTo>
                  <a:lnTo>
                    <a:pt x="176783" y="48767"/>
                  </a:lnTo>
                  <a:lnTo>
                    <a:pt x="179831" y="47243"/>
                  </a:lnTo>
                  <a:lnTo>
                    <a:pt x="181355" y="42671"/>
                  </a:lnTo>
                  <a:lnTo>
                    <a:pt x="178307" y="36575"/>
                  </a:lnTo>
                  <a:lnTo>
                    <a:pt x="173735" y="33527"/>
                  </a:lnTo>
                  <a:close/>
                </a:path>
                <a:path w="2057400" h="1850389">
                  <a:moveTo>
                    <a:pt x="92963" y="96012"/>
                  </a:moveTo>
                  <a:lnTo>
                    <a:pt x="88391" y="96012"/>
                  </a:lnTo>
                  <a:lnTo>
                    <a:pt x="85343" y="99060"/>
                  </a:lnTo>
                  <a:lnTo>
                    <a:pt x="71627" y="114300"/>
                  </a:lnTo>
                  <a:lnTo>
                    <a:pt x="56387" y="134112"/>
                  </a:lnTo>
                  <a:lnTo>
                    <a:pt x="54863" y="137160"/>
                  </a:lnTo>
                  <a:lnTo>
                    <a:pt x="54863" y="141731"/>
                  </a:lnTo>
                  <a:lnTo>
                    <a:pt x="57911" y="144779"/>
                  </a:lnTo>
                  <a:lnTo>
                    <a:pt x="60959" y="146303"/>
                  </a:lnTo>
                  <a:lnTo>
                    <a:pt x="67055" y="146303"/>
                  </a:lnTo>
                  <a:lnTo>
                    <a:pt x="68579" y="143255"/>
                  </a:lnTo>
                  <a:lnTo>
                    <a:pt x="83819" y="123443"/>
                  </a:lnTo>
                  <a:lnTo>
                    <a:pt x="96011" y="109727"/>
                  </a:lnTo>
                  <a:lnTo>
                    <a:pt x="99059" y="106679"/>
                  </a:lnTo>
                  <a:lnTo>
                    <a:pt x="99059" y="102107"/>
                  </a:lnTo>
                  <a:lnTo>
                    <a:pt x="92963" y="96012"/>
                  </a:lnTo>
                  <a:close/>
                </a:path>
                <a:path w="2057400" h="1850389">
                  <a:moveTo>
                    <a:pt x="33527" y="181355"/>
                  </a:moveTo>
                  <a:lnTo>
                    <a:pt x="28955" y="182879"/>
                  </a:lnTo>
                  <a:lnTo>
                    <a:pt x="24383" y="192024"/>
                  </a:lnTo>
                  <a:lnTo>
                    <a:pt x="13715" y="219455"/>
                  </a:lnTo>
                  <a:lnTo>
                    <a:pt x="12191" y="228600"/>
                  </a:lnTo>
                  <a:lnTo>
                    <a:pt x="10667" y="233171"/>
                  </a:lnTo>
                  <a:lnTo>
                    <a:pt x="12191" y="236219"/>
                  </a:lnTo>
                  <a:lnTo>
                    <a:pt x="21335" y="239267"/>
                  </a:lnTo>
                  <a:lnTo>
                    <a:pt x="24383" y="236219"/>
                  </a:lnTo>
                  <a:lnTo>
                    <a:pt x="25907" y="231648"/>
                  </a:lnTo>
                  <a:lnTo>
                    <a:pt x="27431" y="225551"/>
                  </a:lnTo>
                  <a:lnTo>
                    <a:pt x="38100" y="198119"/>
                  </a:lnTo>
                  <a:lnTo>
                    <a:pt x="42671" y="188975"/>
                  </a:lnTo>
                  <a:lnTo>
                    <a:pt x="41147" y="184403"/>
                  </a:lnTo>
                  <a:lnTo>
                    <a:pt x="36575" y="182879"/>
                  </a:lnTo>
                  <a:lnTo>
                    <a:pt x="33527" y="181355"/>
                  </a:lnTo>
                  <a:close/>
                </a:path>
                <a:path w="2057400" h="1850389">
                  <a:moveTo>
                    <a:pt x="12191" y="280415"/>
                  </a:moveTo>
                  <a:lnTo>
                    <a:pt x="4571" y="280415"/>
                  </a:lnTo>
                  <a:lnTo>
                    <a:pt x="1523" y="283463"/>
                  </a:lnTo>
                  <a:lnTo>
                    <a:pt x="1523" y="288036"/>
                  </a:lnTo>
                  <a:lnTo>
                    <a:pt x="0" y="313943"/>
                  </a:lnTo>
                  <a:lnTo>
                    <a:pt x="0" y="335279"/>
                  </a:lnTo>
                  <a:lnTo>
                    <a:pt x="3047" y="338327"/>
                  </a:lnTo>
                  <a:lnTo>
                    <a:pt x="10667" y="338327"/>
                  </a:lnTo>
                  <a:lnTo>
                    <a:pt x="13715" y="335279"/>
                  </a:lnTo>
                  <a:lnTo>
                    <a:pt x="13715" y="313943"/>
                  </a:lnTo>
                  <a:lnTo>
                    <a:pt x="15239" y="288036"/>
                  </a:lnTo>
                  <a:lnTo>
                    <a:pt x="15239" y="284988"/>
                  </a:lnTo>
                  <a:lnTo>
                    <a:pt x="12191" y="280415"/>
                  </a:lnTo>
                  <a:close/>
                </a:path>
                <a:path w="2057400" h="1850389">
                  <a:moveTo>
                    <a:pt x="10667" y="382524"/>
                  </a:moveTo>
                  <a:lnTo>
                    <a:pt x="3047" y="382524"/>
                  </a:lnTo>
                  <a:lnTo>
                    <a:pt x="0" y="385571"/>
                  </a:lnTo>
                  <a:lnTo>
                    <a:pt x="0" y="438912"/>
                  </a:lnTo>
                  <a:lnTo>
                    <a:pt x="3047" y="441960"/>
                  </a:lnTo>
                  <a:lnTo>
                    <a:pt x="10667" y="441960"/>
                  </a:lnTo>
                  <a:lnTo>
                    <a:pt x="13715" y="438912"/>
                  </a:lnTo>
                  <a:lnTo>
                    <a:pt x="13715" y="385571"/>
                  </a:lnTo>
                  <a:lnTo>
                    <a:pt x="10667" y="382524"/>
                  </a:lnTo>
                  <a:close/>
                </a:path>
                <a:path w="2057400" h="1850389">
                  <a:moveTo>
                    <a:pt x="10667" y="486155"/>
                  </a:moveTo>
                  <a:lnTo>
                    <a:pt x="3047" y="486155"/>
                  </a:lnTo>
                  <a:lnTo>
                    <a:pt x="0" y="489203"/>
                  </a:lnTo>
                  <a:lnTo>
                    <a:pt x="0" y="541019"/>
                  </a:lnTo>
                  <a:lnTo>
                    <a:pt x="3047" y="544067"/>
                  </a:lnTo>
                  <a:lnTo>
                    <a:pt x="10667" y="544067"/>
                  </a:lnTo>
                  <a:lnTo>
                    <a:pt x="13715" y="541019"/>
                  </a:lnTo>
                  <a:lnTo>
                    <a:pt x="13715" y="489203"/>
                  </a:lnTo>
                  <a:lnTo>
                    <a:pt x="10667" y="486155"/>
                  </a:lnTo>
                  <a:close/>
                </a:path>
                <a:path w="2057400" h="1850389">
                  <a:moveTo>
                    <a:pt x="10667" y="588263"/>
                  </a:moveTo>
                  <a:lnTo>
                    <a:pt x="3047" y="588263"/>
                  </a:lnTo>
                  <a:lnTo>
                    <a:pt x="0" y="591312"/>
                  </a:lnTo>
                  <a:lnTo>
                    <a:pt x="0" y="643127"/>
                  </a:lnTo>
                  <a:lnTo>
                    <a:pt x="3047" y="646176"/>
                  </a:lnTo>
                  <a:lnTo>
                    <a:pt x="10667" y="646176"/>
                  </a:lnTo>
                  <a:lnTo>
                    <a:pt x="13715" y="643127"/>
                  </a:lnTo>
                  <a:lnTo>
                    <a:pt x="13715" y="591312"/>
                  </a:lnTo>
                  <a:lnTo>
                    <a:pt x="10667" y="588263"/>
                  </a:lnTo>
                  <a:close/>
                </a:path>
                <a:path w="2057400" h="1850389">
                  <a:moveTo>
                    <a:pt x="10667" y="690371"/>
                  </a:moveTo>
                  <a:lnTo>
                    <a:pt x="3047" y="690371"/>
                  </a:lnTo>
                  <a:lnTo>
                    <a:pt x="0" y="693419"/>
                  </a:lnTo>
                  <a:lnTo>
                    <a:pt x="0" y="745236"/>
                  </a:lnTo>
                  <a:lnTo>
                    <a:pt x="3047" y="748283"/>
                  </a:lnTo>
                  <a:lnTo>
                    <a:pt x="10667" y="748283"/>
                  </a:lnTo>
                  <a:lnTo>
                    <a:pt x="13715" y="745236"/>
                  </a:lnTo>
                  <a:lnTo>
                    <a:pt x="13715" y="693419"/>
                  </a:lnTo>
                  <a:lnTo>
                    <a:pt x="10667" y="690371"/>
                  </a:lnTo>
                  <a:close/>
                </a:path>
                <a:path w="2057400" h="1850389">
                  <a:moveTo>
                    <a:pt x="10667" y="792479"/>
                  </a:moveTo>
                  <a:lnTo>
                    <a:pt x="3047" y="792479"/>
                  </a:lnTo>
                  <a:lnTo>
                    <a:pt x="0" y="795527"/>
                  </a:lnTo>
                  <a:lnTo>
                    <a:pt x="0" y="847343"/>
                  </a:lnTo>
                  <a:lnTo>
                    <a:pt x="3047" y="851915"/>
                  </a:lnTo>
                  <a:lnTo>
                    <a:pt x="10667" y="851915"/>
                  </a:lnTo>
                  <a:lnTo>
                    <a:pt x="13715" y="847343"/>
                  </a:lnTo>
                  <a:lnTo>
                    <a:pt x="13715" y="795527"/>
                  </a:lnTo>
                  <a:lnTo>
                    <a:pt x="10667" y="792479"/>
                  </a:lnTo>
                  <a:close/>
                </a:path>
                <a:path w="2057400" h="1850389">
                  <a:moveTo>
                    <a:pt x="10667" y="894588"/>
                  </a:moveTo>
                  <a:lnTo>
                    <a:pt x="3047" y="894588"/>
                  </a:lnTo>
                  <a:lnTo>
                    <a:pt x="0" y="899160"/>
                  </a:lnTo>
                  <a:lnTo>
                    <a:pt x="0" y="950976"/>
                  </a:lnTo>
                  <a:lnTo>
                    <a:pt x="3047" y="954024"/>
                  </a:lnTo>
                  <a:lnTo>
                    <a:pt x="10667" y="954024"/>
                  </a:lnTo>
                  <a:lnTo>
                    <a:pt x="13715" y="950976"/>
                  </a:lnTo>
                  <a:lnTo>
                    <a:pt x="13715" y="899160"/>
                  </a:lnTo>
                  <a:lnTo>
                    <a:pt x="10667" y="894588"/>
                  </a:lnTo>
                  <a:close/>
                </a:path>
                <a:path w="2057400" h="1850389">
                  <a:moveTo>
                    <a:pt x="10667" y="998219"/>
                  </a:moveTo>
                  <a:lnTo>
                    <a:pt x="3047" y="998219"/>
                  </a:lnTo>
                  <a:lnTo>
                    <a:pt x="0" y="1001267"/>
                  </a:lnTo>
                  <a:lnTo>
                    <a:pt x="0" y="1053083"/>
                  </a:lnTo>
                  <a:lnTo>
                    <a:pt x="3047" y="1056131"/>
                  </a:lnTo>
                  <a:lnTo>
                    <a:pt x="10667" y="1056131"/>
                  </a:lnTo>
                  <a:lnTo>
                    <a:pt x="13715" y="1053083"/>
                  </a:lnTo>
                  <a:lnTo>
                    <a:pt x="13715" y="1001267"/>
                  </a:lnTo>
                  <a:lnTo>
                    <a:pt x="10667" y="998219"/>
                  </a:lnTo>
                  <a:close/>
                </a:path>
                <a:path w="2057400" h="1850389">
                  <a:moveTo>
                    <a:pt x="10667" y="1100327"/>
                  </a:moveTo>
                  <a:lnTo>
                    <a:pt x="3047" y="1100327"/>
                  </a:lnTo>
                  <a:lnTo>
                    <a:pt x="0" y="1103376"/>
                  </a:lnTo>
                  <a:lnTo>
                    <a:pt x="0" y="1155191"/>
                  </a:lnTo>
                  <a:lnTo>
                    <a:pt x="3047" y="1158239"/>
                  </a:lnTo>
                  <a:lnTo>
                    <a:pt x="10667" y="1158239"/>
                  </a:lnTo>
                  <a:lnTo>
                    <a:pt x="13715" y="1155191"/>
                  </a:lnTo>
                  <a:lnTo>
                    <a:pt x="13715" y="1103376"/>
                  </a:lnTo>
                  <a:lnTo>
                    <a:pt x="10667" y="1100327"/>
                  </a:lnTo>
                  <a:close/>
                </a:path>
                <a:path w="2057400" h="1850389">
                  <a:moveTo>
                    <a:pt x="10667" y="1202436"/>
                  </a:moveTo>
                  <a:lnTo>
                    <a:pt x="3047" y="1202436"/>
                  </a:lnTo>
                  <a:lnTo>
                    <a:pt x="0" y="1205483"/>
                  </a:lnTo>
                  <a:lnTo>
                    <a:pt x="0" y="1257300"/>
                  </a:lnTo>
                  <a:lnTo>
                    <a:pt x="3047" y="1261871"/>
                  </a:lnTo>
                  <a:lnTo>
                    <a:pt x="10667" y="1261871"/>
                  </a:lnTo>
                  <a:lnTo>
                    <a:pt x="13715" y="1257300"/>
                  </a:lnTo>
                  <a:lnTo>
                    <a:pt x="13715" y="1205483"/>
                  </a:lnTo>
                  <a:lnTo>
                    <a:pt x="10667" y="1202436"/>
                  </a:lnTo>
                  <a:close/>
                </a:path>
                <a:path w="2057400" h="1850389">
                  <a:moveTo>
                    <a:pt x="10667" y="1304543"/>
                  </a:moveTo>
                  <a:lnTo>
                    <a:pt x="3047" y="1304543"/>
                  </a:lnTo>
                  <a:lnTo>
                    <a:pt x="0" y="1309115"/>
                  </a:lnTo>
                  <a:lnTo>
                    <a:pt x="0" y="1360931"/>
                  </a:lnTo>
                  <a:lnTo>
                    <a:pt x="3047" y="1363979"/>
                  </a:lnTo>
                  <a:lnTo>
                    <a:pt x="10667" y="1363979"/>
                  </a:lnTo>
                  <a:lnTo>
                    <a:pt x="13715" y="1360931"/>
                  </a:lnTo>
                  <a:lnTo>
                    <a:pt x="13715" y="1309115"/>
                  </a:lnTo>
                  <a:lnTo>
                    <a:pt x="10667" y="1304543"/>
                  </a:lnTo>
                  <a:close/>
                </a:path>
                <a:path w="2057400" h="1850389">
                  <a:moveTo>
                    <a:pt x="10667" y="1406652"/>
                  </a:moveTo>
                  <a:lnTo>
                    <a:pt x="3047" y="1406652"/>
                  </a:lnTo>
                  <a:lnTo>
                    <a:pt x="0" y="1411224"/>
                  </a:lnTo>
                  <a:lnTo>
                    <a:pt x="0" y="1463039"/>
                  </a:lnTo>
                  <a:lnTo>
                    <a:pt x="3047" y="1466088"/>
                  </a:lnTo>
                  <a:lnTo>
                    <a:pt x="10667" y="1466088"/>
                  </a:lnTo>
                  <a:lnTo>
                    <a:pt x="13715" y="1463039"/>
                  </a:lnTo>
                  <a:lnTo>
                    <a:pt x="13715" y="1411224"/>
                  </a:lnTo>
                  <a:lnTo>
                    <a:pt x="10667" y="1406652"/>
                  </a:lnTo>
                  <a:close/>
                </a:path>
                <a:path w="2057400" h="1850389">
                  <a:moveTo>
                    <a:pt x="10667" y="1510283"/>
                  </a:moveTo>
                  <a:lnTo>
                    <a:pt x="3047" y="1510283"/>
                  </a:lnTo>
                  <a:lnTo>
                    <a:pt x="0" y="1513331"/>
                  </a:lnTo>
                  <a:lnTo>
                    <a:pt x="0" y="1562100"/>
                  </a:lnTo>
                  <a:lnTo>
                    <a:pt x="1523" y="1565148"/>
                  </a:lnTo>
                  <a:lnTo>
                    <a:pt x="4571" y="1568195"/>
                  </a:lnTo>
                  <a:lnTo>
                    <a:pt x="12191" y="1568195"/>
                  </a:lnTo>
                  <a:lnTo>
                    <a:pt x="15239" y="1565148"/>
                  </a:lnTo>
                  <a:lnTo>
                    <a:pt x="15239" y="1560576"/>
                  </a:lnTo>
                  <a:lnTo>
                    <a:pt x="13715" y="1537715"/>
                  </a:lnTo>
                  <a:lnTo>
                    <a:pt x="13715" y="1513331"/>
                  </a:lnTo>
                  <a:lnTo>
                    <a:pt x="10667" y="1510283"/>
                  </a:lnTo>
                  <a:close/>
                </a:path>
                <a:path w="2057400" h="1850389">
                  <a:moveTo>
                    <a:pt x="19811" y="1610867"/>
                  </a:moveTo>
                  <a:lnTo>
                    <a:pt x="16763" y="1610867"/>
                  </a:lnTo>
                  <a:lnTo>
                    <a:pt x="12191" y="1612391"/>
                  </a:lnTo>
                  <a:lnTo>
                    <a:pt x="10667" y="1616964"/>
                  </a:lnTo>
                  <a:lnTo>
                    <a:pt x="10667" y="1620012"/>
                  </a:lnTo>
                  <a:lnTo>
                    <a:pt x="13715" y="1629155"/>
                  </a:lnTo>
                  <a:lnTo>
                    <a:pt x="24383" y="1658112"/>
                  </a:lnTo>
                  <a:lnTo>
                    <a:pt x="27431" y="1667255"/>
                  </a:lnTo>
                  <a:lnTo>
                    <a:pt x="32003" y="1668779"/>
                  </a:lnTo>
                  <a:lnTo>
                    <a:pt x="36575" y="1667255"/>
                  </a:lnTo>
                  <a:lnTo>
                    <a:pt x="39623" y="1664207"/>
                  </a:lnTo>
                  <a:lnTo>
                    <a:pt x="41147" y="1661160"/>
                  </a:lnTo>
                  <a:lnTo>
                    <a:pt x="39623" y="1656588"/>
                  </a:lnTo>
                  <a:lnTo>
                    <a:pt x="38100" y="1653539"/>
                  </a:lnTo>
                  <a:lnTo>
                    <a:pt x="27431" y="1626107"/>
                  </a:lnTo>
                  <a:lnTo>
                    <a:pt x="25907" y="1616964"/>
                  </a:lnTo>
                  <a:lnTo>
                    <a:pt x="24383" y="1612391"/>
                  </a:lnTo>
                  <a:lnTo>
                    <a:pt x="19811" y="1610867"/>
                  </a:lnTo>
                  <a:close/>
                </a:path>
                <a:path w="2057400" h="1850389">
                  <a:moveTo>
                    <a:pt x="60959" y="1702307"/>
                  </a:moveTo>
                  <a:lnTo>
                    <a:pt x="54863" y="1708403"/>
                  </a:lnTo>
                  <a:lnTo>
                    <a:pt x="53339" y="1711452"/>
                  </a:lnTo>
                  <a:lnTo>
                    <a:pt x="56387" y="1716024"/>
                  </a:lnTo>
                  <a:lnTo>
                    <a:pt x="71627" y="1735836"/>
                  </a:lnTo>
                  <a:lnTo>
                    <a:pt x="83819" y="1749552"/>
                  </a:lnTo>
                  <a:lnTo>
                    <a:pt x="86867" y="1752600"/>
                  </a:lnTo>
                  <a:lnTo>
                    <a:pt x="91439" y="1752600"/>
                  </a:lnTo>
                  <a:lnTo>
                    <a:pt x="94487" y="1751076"/>
                  </a:lnTo>
                  <a:lnTo>
                    <a:pt x="97535" y="1748027"/>
                  </a:lnTo>
                  <a:lnTo>
                    <a:pt x="97535" y="1743455"/>
                  </a:lnTo>
                  <a:lnTo>
                    <a:pt x="96011" y="1740407"/>
                  </a:lnTo>
                  <a:lnTo>
                    <a:pt x="83819" y="1726691"/>
                  </a:lnTo>
                  <a:lnTo>
                    <a:pt x="68579" y="1706879"/>
                  </a:lnTo>
                  <a:lnTo>
                    <a:pt x="65531" y="1703831"/>
                  </a:lnTo>
                  <a:lnTo>
                    <a:pt x="60959" y="1702307"/>
                  </a:lnTo>
                  <a:close/>
                </a:path>
                <a:path w="2057400" h="1850389">
                  <a:moveTo>
                    <a:pt x="135635" y="1775460"/>
                  </a:moveTo>
                  <a:lnTo>
                    <a:pt x="131063" y="1775460"/>
                  </a:lnTo>
                  <a:lnTo>
                    <a:pt x="128015" y="1780031"/>
                  </a:lnTo>
                  <a:lnTo>
                    <a:pt x="126491" y="1783079"/>
                  </a:lnTo>
                  <a:lnTo>
                    <a:pt x="126491" y="1787652"/>
                  </a:lnTo>
                  <a:lnTo>
                    <a:pt x="129539" y="1789176"/>
                  </a:lnTo>
                  <a:lnTo>
                    <a:pt x="138683" y="1796795"/>
                  </a:lnTo>
                  <a:lnTo>
                    <a:pt x="164591" y="1812036"/>
                  </a:lnTo>
                  <a:lnTo>
                    <a:pt x="169163" y="1813560"/>
                  </a:lnTo>
                  <a:lnTo>
                    <a:pt x="172211" y="1815083"/>
                  </a:lnTo>
                  <a:lnTo>
                    <a:pt x="176783" y="1813560"/>
                  </a:lnTo>
                  <a:lnTo>
                    <a:pt x="179831" y="1807464"/>
                  </a:lnTo>
                  <a:lnTo>
                    <a:pt x="178307" y="1802891"/>
                  </a:lnTo>
                  <a:lnTo>
                    <a:pt x="175259" y="1801367"/>
                  </a:lnTo>
                  <a:lnTo>
                    <a:pt x="173735" y="1799843"/>
                  </a:lnTo>
                  <a:lnTo>
                    <a:pt x="147827" y="1784603"/>
                  </a:lnTo>
                  <a:lnTo>
                    <a:pt x="138683" y="1778507"/>
                  </a:lnTo>
                  <a:lnTo>
                    <a:pt x="135635" y="1775460"/>
                  </a:lnTo>
                  <a:close/>
                </a:path>
                <a:path w="2057400" h="1850389">
                  <a:moveTo>
                    <a:pt x="224027" y="1821179"/>
                  </a:moveTo>
                  <a:lnTo>
                    <a:pt x="220979" y="1824227"/>
                  </a:lnTo>
                  <a:lnTo>
                    <a:pt x="219455" y="1827276"/>
                  </a:lnTo>
                  <a:lnTo>
                    <a:pt x="217931" y="1831848"/>
                  </a:lnTo>
                  <a:lnTo>
                    <a:pt x="220979" y="1836419"/>
                  </a:lnTo>
                  <a:lnTo>
                    <a:pt x="225551" y="1836419"/>
                  </a:lnTo>
                  <a:lnTo>
                    <a:pt x="252983" y="1844039"/>
                  </a:lnTo>
                  <a:lnTo>
                    <a:pt x="268223" y="1847088"/>
                  </a:lnTo>
                  <a:lnTo>
                    <a:pt x="272795" y="1847088"/>
                  </a:lnTo>
                  <a:lnTo>
                    <a:pt x="277367" y="1844039"/>
                  </a:lnTo>
                  <a:lnTo>
                    <a:pt x="277367" y="1836419"/>
                  </a:lnTo>
                  <a:lnTo>
                    <a:pt x="275843" y="1831848"/>
                  </a:lnTo>
                  <a:lnTo>
                    <a:pt x="271271" y="1831848"/>
                  </a:lnTo>
                  <a:lnTo>
                    <a:pt x="256031" y="1830324"/>
                  </a:lnTo>
                  <a:lnTo>
                    <a:pt x="228600" y="1822703"/>
                  </a:lnTo>
                  <a:lnTo>
                    <a:pt x="224027" y="1821179"/>
                  </a:lnTo>
                  <a:close/>
                </a:path>
                <a:path w="2057400" h="1850389">
                  <a:moveTo>
                    <a:pt x="377951" y="1834895"/>
                  </a:moveTo>
                  <a:lnTo>
                    <a:pt x="324611" y="1834895"/>
                  </a:lnTo>
                  <a:lnTo>
                    <a:pt x="321563" y="1839467"/>
                  </a:lnTo>
                  <a:lnTo>
                    <a:pt x="321563" y="1847088"/>
                  </a:lnTo>
                  <a:lnTo>
                    <a:pt x="324611" y="1850136"/>
                  </a:lnTo>
                  <a:lnTo>
                    <a:pt x="377951" y="1850136"/>
                  </a:lnTo>
                  <a:lnTo>
                    <a:pt x="381000" y="1847088"/>
                  </a:lnTo>
                  <a:lnTo>
                    <a:pt x="381000" y="1839467"/>
                  </a:lnTo>
                  <a:lnTo>
                    <a:pt x="377951" y="1834895"/>
                  </a:lnTo>
                  <a:close/>
                </a:path>
                <a:path w="2057400" h="1850389">
                  <a:moveTo>
                    <a:pt x="481583" y="1834895"/>
                  </a:moveTo>
                  <a:lnTo>
                    <a:pt x="429767" y="1834895"/>
                  </a:lnTo>
                  <a:lnTo>
                    <a:pt x="425195" y="1839467"/>
                  </a:lnTo>
                  <a:lnTo>
                    <a:pt x="425195" y="1847088"/>
                  </a:lnTo>
                  <a:lnTo>
                    <a:pt x="429767" y="1850136"/>
                  </a:lnTo>
                  <a:lnTo>
                    <a:pt x="481583" y="1850136"/>
                  </a:lnTo>
                  <a:lnTo>
                    <a:pt x="484631" y="1847088"/>
                  </a:lnTo>
                  <a:lnTo>
                    <a:pt x="484631" y="1839467"/>
                  </a:lnTo>
                  <a:lnTo>
                    <a:pt x="481583" y="1834895"/>
                  </a:lnTo>
                  <a:close/>
                </a:path>
                <a:path w="2057400" h="1850389">
                  <a:moveTo>
                    <a:pt x="585215" y="1834895"/>
                  </a:moveTo>
                  <a:lnTo>
                    <a:pt x="533400" y="1834895"/>
                  </a:lnTo>
                  <a:lnTo>
                    <a:pt x="528827" y="1839467"/>
                  </a:lnTo>
                  <a:lnTo>
                    <a:pt x="528827" y="1847088"/>
                  </a:lnTo>
                  <a:lnTo>
                    <a:pt x="533400" y="1850136"/>
                  </a:lnTo>
                  <a:lnTo>
                    <a:pt x="585215" y="1850136"/>
                  </a:lnTo>
                  <a:lnTo>
                    <a:pt x="588263" y="1847088"/>
                  </a:lnTo>
                  <a:lnTo>
                    <a:pt x="588263" y="1839467"/>
                  </a:lnTo>
                  <a:lnTo>
                    <a:pt x="585215" y="1834895"/>
                  </a:lnTo>
                  <a:close/>
                </a:path>
                <a:path w="2057400" h="1850389">
                  <a:moveTo>
                    <a:pt x="688847" y="1834895"/>
                  </a:moveTo>
                  <a:lnTo>
                    <a:pt x="637031" y="1834895"/>
                  </a:lnTo>
                  <a:lnTo>
                    <a:pt x="632459" y="1839467"/>
                  </a:lnTo>
                  <a:lnTo>
                    <a:pt x="632459" y="1847088"/>
                  </a:lnTo>
                  <a:lnTo>
                    <a:pt x="637031" y="1850136"/>
                  </a:lnTo>
                  <a:lnTo>
                    <a:pt x="688847" y="1850136"/>
                  </a:lnTo>
                  <a:lnTo>
                    <a:pt x="691895" y="1847088"/>
                  </a:lnTo>
                  <a:lnTo>
                    <a:pt x="691895" y="1839467"/>
                  </a:lnTo>
                  <a:lnTo>
                    <a:pt x="688847" y="1834895"/>
                  </a:lnTo>
                  <a:close/>
                </a:path>
                <a:path w="2057400" h="1850389">
                  <a:moveTo>
                    <a:pt x="792479" y="1834895"/>
                  </a:moveTo>
                  <a:lnTo>
                    <a:pt x="740663" y="1834895"/>
                  </a:lnTo>
                  <a:lnTo>
                    <a:pt x="737615" y="1839467"/>
                  </a:lnTo>
                  <a:lnTo>
                    <a:pt x="737615" y="1847088"/>
                  </a:lnTo>
                  <a:lnTo>
                    <a:pt x="740663" y="1850136"/>
                  </a:lnTo>
                  <a:lnTo>
                    <a:pt x="792479" y="1850136"/>
                  </a:lnTo>
                  <a:lnTo>
                    <a:pt x="797051" y="1847088"/>
                  </a:lnTo>
                  <a:lnTo>
                    <a:pt x="797051" y="1839467"/>
                  </a:lnTo>
                  <a:lnTo>
                    <a:pt x="792479" y="1834895"/>
                  </a:lnTo>
                  <a:close/>
                </a:path>
                <a:path w="2057400" h="1850389">
                  <a:moveTo>
                    <a:pt x="897635" y="1834895"/>
                  </a:moveTo>
                  <a:lnTo>
                    <a:pt x="844295" y="1834895"/>
                  </a:lnTo>
                  <a:lnTo>
                    <a:pt x="841247" y="1839467"/>
                  </a:lnTo>
                  <a:lnTo>
                    <a:pt x="841247" y="1847088"/>
                  </a:lnTo>
                  <a:lnTo>
                    <a:pt x="844295" y="1850136"/>
                  </a:lnTo>
                  <a:lnTo>
                    <a:pt x="897635" y="1850136"/>
                  </a:lnTo>
                  <a:lnTo>
                    <a:pt x="900683" y="1847088"/>
                  </a:lnTo>
                  <a:lnTo>
                    <a:pt x="900683" y="1839467"/>
                  </a:lnTo>
                  <a:lnTo>
                    <a:pt x="897635" y="1834895"/>
                  </a:lnTo>
                  <a:close/>
                </a:path>
                <a:path w="2057400" h="1850389">
                  <a:moveTo>
                    <a:pt x="1001267" y="1834895"/>
                  </a:moveTo>
                  <a:lnTo>
                    <a:pt x="947927" y="1834895"/>
                  </a:lnTo>
                  <a:lnTo>
                    <a:pt x="944879" y="1839467"/>
                  </a:lnTo>
                  <a:lnTo>
                    <a:pt x="944879" y="1847088"/>
                  </a:lnTo>
                  <a:lnTo>
                    <a:pt x="947927" y="1850136"/>
                  </a:lnTo>
                  <a:lnTo>
                    <a:pt x="1001267" y="1850136"/>
                  </a:lnTo>
                  <a:lnTo>
                    <a:pt x="1004315" y="1847088"/>
                  </a:lnTo>
                  <a:lnTo>
                    <a:pt x="1004315" y="1839467"/>
                  </a:lnTo>
                  <a:lnTo>
                    <a:pt x="1001267" y="1834895"/>
                  </a:lnTo>
                  <a:close/>
                </a:path>
                <a:path w="2057400" h="1850389">
                  <a:moveTo>
                    <a:pt x="1104900" y="1834895"/>
                  </a:moveTo>
                  <a:lnTo>
                    <a:pt x="1051559" y="1834895"/>
                  </a:lnTo>
                  <a:lnTo>
                    <a:pt x="1048511" y="1839467"/>
                  </a:lnTo>
                  <a:lnTo>
                    <a:pt x="1048511" y="1847088"/>
                  </a:lnTo>
                  <a:lnTo>
                    <a:pt x="1051559" y="1850136"/>
                  </a:lnTo>
                  <a:lnTo>
                    <a:pt x="1104900" y="1850136"/>
                  </a:lnTo>
                  <a:lnTo>
                    <a:pt x="1107947" y="1847088"/>
                  </a:lnTo>
                  <a:lnTo>
                    <a:pt x="1107947" y="1839467"/>
                  </a:lnTo>
                  <a:lnTo>
                    <a:pt x="1104900" y="1834895"/>
                  </a:lnTo>
                  <a:close/>
                </a:path>
                <a:path w="2057400" h="1850389">
                  <a:moveTo>
                    <a:pt x="1208531" y="1834895"/>
                  </a:moveTo>
                  <a:lnTo>
                    <a:pt x="1155191" y="1834895"/>
                  </a:lnTo>
                  <a:lnTo>
                    <a:pt x="1152143" y="1839467"/>
                  </a:lnTo>
                  <a:lnTo>
                    <a:pt x="1152143" y="1847088"/>
                  </a:lnTo>
                  <a:lnTo>
                    <a:pt x="1155191" y="1850136"/>
                  </a:lnTo>
                  <a:lnTo>
                    <a:pt x="1208531" y="1850136"/>
                  </a:lnTo>
                  <a:lnTo>
                    <a:pt x="1211579" y="1847088"/>
                  </a:lnTo>
                  <a:lnTo>
                    <a:pt x="1211579" y="1839467"/>
                  </a:lnTo>
                  <a:lnTo>
                    <a:pt x="1208531" y="1834895"/>
                  </a:lnTo>
                  <a:close/>
                </a:path>
                <a:path w="2057400" h="1850389">
                  <a:moveTo>
                    <a:pt x="1312163" y="1834895"/>
                  </a:moveTo>
                  <a:lnTo>
                    <a:pt x="1260347" y="1834895"/>
                  </a:lnTo>
                  <a:lnTo>
                    <a:pt x="1255776" y="1839467"/>
                  </a:lnTo>
                  <a:lnTo>
                    <a:pt x="1255776" y="1847088"/>
                  </a:lnTo>
                  <a:lnTo>
                    <a:pt x="1260347" y="1850136"/>
                  </a:lnTo>
                  <a:lnTo>
                    <a:pt x="1312163" y="1850136"/>
                  </a:lnTo>
                  <a:lnTo>
                    <a:pt x="1315211" y="1847088"/>
                  </a:lnTo>
                  <a:lnTo>
                    <a:pt x="1315211" y="1839467"/>
                  </a:lnTo>
                  <a:lnTo>
                    <a:pt x="1312163" y="1834895"/>
                  </a:lnTo>
                  <a:close/>
                </a:path>
                <a:path w="2057400" h="1850389">
                  <a:moveTo>
                    <a:pt x="1415795" y="1834895"/>
                  </a:moveTo>
                  <a:lnTo>
                    <a:pt x="1363979" y="1834895"/>
                  </a:lnTo>
                  <a:lnTo>
                    <a:pt x="1360931" y="1839467"/>
                  </a:lnTo>
                  <a:lnTo>
                    <a:pt x="1360931" y="1847088"/>
                  </a:lnTo>
                  <a:lnTo>
                    <a:pt x="1363979" y="1850136"/>
                  </a:lnTo>
                  <a:lnTo>
                    <a:pt x="1415795" y="1850136"/>
                  </a:lnTo>
                  <a:lnTo>
                    <a:pt x="1418843" y="1847088"/>
                  </a:lnTo>
                  <a:lnTo>
                    <a:pt x="1418843" y="1839467"/>
                  </a:lnTo>
                  <a:lnTo>
                    <a:pt x="1415795" y="1834895"/>
                  </a:lnTo>
                  <a:close/>
                </a:path>
                <a:path w="2057400" h="1850389">
                  <a:moveTo>
                    <a:pt x="1520952" y="1834895"/>
                  </a:moveTo>
                  <a:lnTo>
                    <a:pt x="1467611" y="1834895"/>
                  </a:lnTo>
                  <a:lnTo>
                    <a:pt x="1464563" y="1839467"/>
                  </a:lnTo>
                  <a:lnTo>
                    <a:pt x="1464563" y="1847088"/>
                  </a:lnTo>
                  <a:lnTo>
                    <a:pt x="1467611" y="1850136"/>
                  </a:lnTo>
                  <a:lnTo>
                    <a:pt x="1520952" y="1850136"/>
                  </a:lnTo>
                  <a:lnTo>
                    <a:pt x="1524000" y="1847088"/>
                  </a:lnTo>
                  <a:lnTo>
                    <a:pt x="1524000" y="1839467"/>
                  </a:lnTo>
                  <a:lnTo>
                    <a:pt x="1520952" y="1834895"/>
                  </a:lnTo>
                  <a:close/>
                </a:path>
                <a:path w="2057400" h="1850389">
                  <a:moveTo>
                    <a:pt x="1624583" y="1834895"/>
                  </a:moveTo>
                  <a:lnTo>
                    <a:pt x="1571243" y="1834895"/>
                  </a:lnTo>
                  <a:lnTo>
                    <a:pt x="1568195" y="1839467"/>
                  </a:lnTo>
                  <a:lnTo>
                    <a:pt x="1568195" y="1847088"/>
                  </a:lnTo>
                  <a:lnTo>
                    <a:pt x="1571243" y="1850136"/>
                  </a:lnTo>
                  <a:lnTo>
                    <a:pt x="1624583" y="1850136"/>
                  </a:lnTo>
                  <a:lnTo>
                    <a:pt x="1627631" y="1847088"/>
                  </a:lnTo>
                  <a:lnTo>
                    <a:pt x="1627631" y="1839467"/>
                  </a:lnTo>
                  <a:lnTo>
                    <a:pt x="1624583" y="1834895"/>
                  </a:lnTo>
                  <a:close/>
                </a:path>
                <a:path w="2057400" h="1850389">
                  <a:moveTo>
                    <a:pt x="1728215" y="1834895"/>
                  </a:moveTo>
                  <a:lnTo>
                    <a:pt x="1674876" y="1834895"/>
                  </a:lnTo>
                  <a:lnTo>
                    <a:pt x="1671827" y="1839467"/>
                  </a:lnTo>
                  <a:lnTo>
                    <a:pt x="1671827" y="1847088"/>
                  </a:lnTo>
                  <a:lnTo>
                    <a:pt x="1674876" y="1850136"/>
                  </a:lnTo>
                  <a:lnTo>
                    <a:pt x="1728215" y="1850136"/>
                  </a:lnTo>
                  <a:lnTo>
                    <a:pt x="1731263" y="1847088"/>
                  </a:lnTo>
                  <a:lnTo>
                    <a:pt x="1731263" y="1839467"/>
                  </a:lnTo>
                  <a:lnTo>
                    <a:pt x="1728215" y="1834895"/>
                  </a:lnTo>
                  <a:close/>
                </a:path>
                <a:path w="2057400" h="1850389">
                  <a:moveTo>
                    <a:pt x="1828800" y="1822703"/>
                  </a:moveTo>
                  <a:lnTo>
                    <a:pt x="1824227" y="1824227"/>
                  </a:lnTo>
                  <a:lnTo>
                    <a:pt x="1801367" y="1828800"/>
                  </a:lnTo>
                  <a:lnTo>
                    <a:pt x="1781555" y="1831848"/>
                  </a:lnTo>
                  <a:lnTo>
                    <a:pt x="1776983" y="1833371"/>
                  </a:lnTo>
                  <a:lnTo>
                    <a:pt x="1775459" y="1836419"/>
                  </a:lnTo>
                  <a:lnTo>
                    <a:pt x="1775459" y="1844039"/>
                  </a:lnTo>
                  <a:lnTo>
                    <a:pt x="1780031" y="1847088"/>
                  </a:lnTo>
                  <a:lnTo>
                    <a:pt x="1784603" y="1847088"/>
                  </a:lnTo>
                  <a:lnTo>
                    <a:pt x="1804415" y="1844039"/>
                  </a:lnTo>
                  <a:lnTo>
                    <a:pt x="1828800" y="1837943"/>
                  </a:lnTo>
                  <a:lnTo>
                    <a:pt x="1831847" y="1836419"/>
                  </a:lnTo>
                  <a:lnTo>
                    <a:pt x="1834895" y="1833371"/>
                  </a:lnTo>
                  <a:lnTo>
                    <a:pt x="1833371" y="1828800"/>
                  </a:lnTo>
                  <a:lnTo>
                    <a:pt x="1833371" y="1824227"/>
                  </a:lnTo>
                  <a:lnTo>
                    <a:pt x="1828800" y="1822703"/>
                  </a:lnTo>
                  <a:close/>
                </a:path>
                <a:path w="2057400" h="1850389">
                  <a:moveTo>
                    <a:pt x="1923287" y="1778507"/>
                  </a:moveTo>
                  <a:lnTo>
                    <a:pt x="1918715" y="1778507"/>
                  </a:lnTo>
                  <a:lnTo>
                    <a:pt x="1915667" y="1780031"/>
                  </a:lnTo>
                  <a:lnTo>
                    <a:pt x="1909571" y="1784603"/>
                  </a:lnTo>
                  <a:lnTo>
                    <a:pt x="1885187" y="1799843"/>
                  </a:lnTo>
                  <a:lnTo>
                    <a:pt x="1879091" y="1802891"/>
                  </a:lnTo>
                  <a:lnTo>
                    <a:pt x="1874519" y="1804415"/>
                  </a:lnTo>
                  <a:lnTo>
                    <a:pt x="1872995" y="1808988"/>
                  </a:lnTo>
                  <a:lnTo>
                    <a:pt x="1874519" y="1812036"/>
                  </a:lnTo>
                  <a:lnTo>
                    <a:pt x="1876043" y="1816607"/>
                  </a:lnTo>
                  <a:lnTo>
                    <a:pt x="1880615" y="1818131"/>
                  </a:lnTo>
                  <a:lnTo>
                    <a:pt x="1885187" y="1815083"/>
                  </a:lnTo>
                  <a:lnTo>
                    <a:pt x="1891283" y="1812036"/>
                  </a:lnTo>
                  <a:lnTo>
                    <a:pt x="1917191" y="1796795"/>
                  </a:lnTo>
                  <a:lnTo>
                    <a:pt x="1923287" y="1792224"/>
                  </a:lnTo>
                  <a:lnTo>
                    <a:pt x="1927859" y="1789176"/>
                  </a:lnTo>
                  <a:lnTo>
                    <a:pt x="1927859" y="1784603"/>
                  </a:lnTo>
                  <a:lnTo>
                    <a:pt x="1924811" y="1781555"/>
                  </a:lnTo>
                  <a:lnTo>
                    <a:pt x="1923287" y="1778507"/>
                  </a:lnTo>
                  <a:close/>
                </a:path>
                <a:path w="2057400" h="1850389">
                  <a:moveTo>
                    <a:pt x="1993391" y="1705355"/>
                  </a:moveTo>
                  <a:lnTo>
                    <a:pt x="1988819" y="1706879"/>
                  </a:lnTo>
                  <a:lnTo>
                    <a:pt x="1987295" y="1709927"/>
                  </a:lnTo>
                  <a:lnTo>
                    <a:pt x="1973579" y="1726691"/>
                  </a:lnTo>
                  <a:lnTo>
                    <a:pt x="1958339" y="1743455"/>
                  </a:lnTo>
                  <a:lnTo>
                    <a:pt x="1955291" y="1746503"/>
                  </a:lnTo>
                  <a:lnTo>
                    <a:pt x="1956815" y="1751076"/>
                  </a:lnTo>
                  <a:lnTo>
                    <a:pt x="1959863" y="1754124"/>
                  </a:lnTo>
                  <a:lnTo>
                    <a:pt x="1962911" y="1755648"/>
                  </a:lnTo>
                  <a:lnTo>
                    <a:pt x="1967483" y="1755648"/>
                  </a:lnTo>
                  <a:lnTo>
                    <a:pt x="1969007" y="1752600"/>
                  </a:lnTo>
                  <a:lnTo>
                    <a:pt x="1984247" y="1735836"/>
                  </a:lnTo>
                  <a:lnTo>
                    <a:pt x="1997963" y="1719071"/>
                  </a:lnTo>
                  <a:lnTo>
                    <a:pt x="2001011" y="1716024"/>
                  </a:lnTo>
                  <a:lnTo>
                    <a:pt x="1999487" y="1711452"/>
                  </a:lnTo>
                  <a:lnTo>
                    <a:pt x="1993391" y="1705355"/>
                  </a:lnTo>
                  <a:close/>
                </a:path>
                <a:path w="2057400" h="1850389">
                  <a:moveTo>
                    <a:pt x="2036063" y="1613915"/>
                  </a:moveTo>
                  <a:lnTo>
                    <a:pt x="2031491" y="1616964"/>
                  </a:lnTo>
                  <a:lnTo>
                    <a:pt x="2029967" y="1620012"/>
                  </a:lnTo>
                  <a:lnTo>
                    <a:pt x="2029967" y="1626107"/>
                  </a:lnTo>
                  <a:lnTo>
                    <a:pt x="2019300" y="1653539"/>
                  </a:lnTo>
                  <a:lnTo>
                    <a:pt x="2014727" y="1661160"/>
                  </a:lnTo>
                  <a:lnTo>
                    <a:pt x="2013203" y="1664207"/>
                  </a:lnTo>
                  <a:lnTo>
                    <a:pt x="2014727" y="1668779"/>
                  </a:lnTo>
                  <a:lnTo>
                    <a:pt x="2019300" y="1670303"/>
                  </a:lnTo>
                  <a:lnTo>
                    <a:pt x="2022347" y="1671827"/>
                  </a:lnTo>
                  <a:lnTo>
                    <a:pt x="2026919" y="1670303"/>
                  </a:lnTo>
                  <a:lnTo>
                    <a:pt x="2028443" y="1667255"/>
                  </a:lnTo>
                  <a:lnTo>
                    <a:pt x="2033015" y="1659636"/>
                  </a:lnTo>
                  <a:lnTo>
                    <a:pt x="2043683" y="1630679"/>
                  </a:lnTo>
                  <a:lnTo>
                    <a:pt x="2045207" y="1624583"/>
                  </a:lnTo>
                  <a:lnTo>
                    <a:pt x="2045207" y="1620012"/>
                  </a:lnTo>
                  <a:lnTo>
                    <a:pt x="2043683" y="1616964"/>
                  </a:lnTo>
                  <a:lnTo>
                    <a:pt x="2039111" y="1615439"/>
                  </a:lnTo>
                  <a:lnTo>
                    <a:pt x="2036063" y="1613915"/>
                  </a:lnTo>
                  <a:close/>
                </a:path>
                <a:path w="2057400" h="1850389">
                  <a:moveTo>
                    <a:pt x="2054352" y="1513331"/>
                  </a:moveTo>
                  <a:lnTo>
                    <a:pt x="2046731" y="1513331"/>
                  </a:lnTo>
                  <a:lnTo>
                    <a:pt x="2042159" y="1517903"/>
                  </a:lnTo>
                  <a:lnTo>
                    <a:pt x="2042079" y="1537715"/>
                  </a:lnTo>
                  <a:lnTo>
                    <a:pt x="2040635" y="1565148"/>
                  </a:lnTo>
                  <a:lnTo>
                    <a:pt x="2040635" y="1568195"/>
                  </a:lnTo>
                  <a:lnTo>
                    <a:pt x="2043683" y="1572767"/>
                  </a:lnTo>
                  <a:lnTo>
                    <a:pt x="2052827" y="1572767"/>
                  </a:lnTo>
                  <a:lnTo>
                    <a:pt x="2055876" y="1569719"/>
                  </a:lnTo>
                  <a:lnTo>
                    <a:pt x="2055876" y="1565148"/>
                  </a:lnTo>
                  <a:lnTo>
                    <a:pt x="2057400" y="1537715"/>
                  </a:lnTo>
                  <a:lnTo>
                    <a:pt x="2057400" y="1517903"/>
                  </a:lnTo>
                  <a:lnTo>
                    <a:pt x="2054352" y="1513331"/>
                  </a:lnTo>
                  <a:close/>
                </a:path>
                <a:path w="2057400" h="1850389">
                  <a:moveTo>
                    <a:pt x="2054352" y="1411224"/>
                  </a:moveTo>
                  <a:lnTo>
                    <a:pt x="2046731" y="1411224"/>
                  </a:lnTo>
                  <a:lnTo>
                    <a:pt x="2042159" y="1414271"/>
                  </a:lnTo>
                  <a:lnTo>
                    <a:pt x="2042159" y="1466088"/>
                  </a:lnTo>
                  <a:lnTo>
                    <a:pt x="2046731" y="1470660"/>
                  </a:lnTo>
                  <a:lnTo>
                    <a:pt x="2054352" y="1470660"/>
                  </a:lnTo>
                  <a:lnTo>
                    <a:pt x="2057400" y="1466088"/>
                  </a:lnTo>
                  <a:lnTo>
                    <a:pt x="2057400" y="1414271"/>
                  </a:lnTo>
                  <a:lnTo>
                    <a:pt x="2054352" y="1411224"/>
                  </a:lnTo>
                  <a:close/>
                </a:path>
                <a:path w="2057400" h="1850389">
                  <a:moveTo>
                    <a:pt x="2054352" y="1309115"/>
                  </a:moveTo>
                  <a:lnTo>
                    <a:pt x="2046731" y="1309115"/>
                  </a:lnTo>
                  <a:lnTo>
                    <a:pt x="2042159" y="1312164"/>
                  </a:lnTo>
                  <a:lnTo>
                    <a:pt x="2042159" y="1363979"/>
                  </a:lnTo>
                  <a:lnTo>
                    <a:pt x="2046731" y="1367027"/>
                  </a:lnTo>
                  <a:lnTo>
                    <a:pt x="2054352" y="1367027"/>
                  </a:lnTo>
                  <a:lnTo>
                    <a:pt x="2057400" y="1363979"/>
                  </a:lnTo>
                  <a:lnTo>
                    <a:pt x="2057400" y="1312164"/>
                  </a:lnTo>
                  <a:lnTo>
                    <a:pt x="2054352" y="1309115"/>
                  </a:lnTo>
                  <a:close/>
                </a:path>
                <a:path w="2057400" h="1850389">
                  <a:moveTo>
                    <a:pt x="2054352" y="1207007"/>
                  </a:moveTo>
                  <a:lnTo>
                    <a:pt x="2046731" y="1207007"/>
                  </a:lnTo>
                  <a:lnTo>
                    <a:pt x="2042159" y="1210055"/>
                  </a:lnTo>
                  <a:lnTo>
                    <a:pt x="2042159" y="1261871"/>
                  </a:lnTo>
                  <a:lnTo>
                    <a:pt x="2046731" y="1264919"/>
                  </a:lnTo>
                  <a:lnTo>
                    <a:pt x="2054352" y="1264919"/>
                  </a:lnTo>
                  <a:lnTo>
                    <a:pt x="2057400" y="1261871"/>
                  </a:lnTo>
                  <a:lnTo>
                    <a:pt x="2057400" y="1210055"/>
                  </a:lnTo>
                  <a:lnTo>
                    <a:pt x="2054352" y="1207007"/>
                  </a:lnTo>
                  <a:close/>
                </a:path>
                <a:path w="2057400" h="1850389">
                  <a:moveTo>
                    <a:pt x="2054352" y="1104900"/>
                  </a:moveTo>
                  <a:lnTo>
                    <a:pt x="2046731" y="1104900"/>
                  </a:lnTo>
                  <a:lnTo>
                    <a:pt x="2042159" y="1107948"/>
                  </a:lnTo>
                  <a:lnTo>
                    <a:pt x="2042159" y="1159764"/>
                  </a:lnTo>
                  <a:lnTo>
                    <a:pt x="2046731" y="1162812"/>
                  </a:lnTo>
                  <a:lnTo>
                    <a:pt x="2054352" y="1162812"/>
                  </a:lnTo>
                  <a:lnTo>
                    <a:pt x="2057400" y="1159764"/>
                  </a:lnTo>
                  <a:lnTo>
                    <a:pt x="2057400" y="1107948"/>
                  </a:lnTo>
                  <a:lnTo>
                    <a:pt x="2054352" y="1104900"/>
                  </a:lnTo>
                  <a:close/>
                </a:path>
                <a:path w="2057400" h="1850389">
                  <a:moveTo>
                    <a:pt x="2054352" y="1001267"/>
                  </a:moveTo>
                  <a:lnTo>
                    <a:pt x="2046731" y="1001267"/>
                  </a:lnTo>
                  <a:lnTo>
                    <a:pt x="2042159" y="1004315"/>
                  </a:lnTo>
                  <a:lnTo>
                    <a:pt x="2042159" y="1057655"/>
                  </a:lnTo>
                  <a:lnTo>
                    <a:pt x="2046731" y="1060703"/>
                  </a:lnTo>
                  <a:lnTo>
                    <a:pt x="2054352" y="1060703"/>
                  </a:lnTo>
                  <a:lnTo>
                    <a:pt x="2057400" y="1057655"/>
                  </a:lnTo>
                  <a:lnTo>
                    <a:pt x="2057400" y="1004315"/>
                  </a:lnTo>
                  <a:lnTo>
                    <a:pt x="2054352" y="1001267"/>
                  </a:lnTo>
                  <a:close/>
                </a:path>
                <a:path w="2057400" h="1850389">
                  <a:moveTo>
                    <a:pt x="2054352" y="899160"/>
                  </a:moveTo>
                  <a:lnTo>
                    <a:pt x="2046731" y="899160"/>
                  </a:lnTo>
                  <a:lnTo>
                    <a:pt x="2042159" y="902207"/>
                  </a:lnTo>
                  <a:lnTo>
                    <a:pt x="2042159" y="954024"/>
                  </a:lnTo>
                  <a:lnTo>
                    <a:pt x="2046731" y="958595"/>
                  </a:lnTo>
                  <a:lnTo>
                    <a:pt x="2054352" y="958595"/>
                  </a:lnTo>
                  <a:lnTo>
                    <a:pt x="2057400" y="954024"/>
                  </a:lnTo>
                  <a:lnTo>
                    <a:pt x="2057400" y="902207"/>
                  </a:lnTo>
                  <a:lnTo>
                    <a:pt x="2054352" y="899160"/>
                  </a:lnTo>
                  <a:close/>
                </a:path>
                <a:path w="2057400" h="1850389">
                  <a:moveTo>
                    <a:pt x="2054352" y="797051"/>
                  </a:moveTo>
                  <a:lnTo>
                    <a:pt x="2046731" y="797051"/>
                  </a:lnTo>
                  <a:lnTo>
                    <a:pt x="2042159" y="800100"/>
                  </a:lnTo>
                  <a:lnTo>
                    <a:pt x="2042159" y="851915"/>
                  </a:lnTo>
                  <a:lnTo>
                    <a:pt x="2046731" y="854963"/>
                  </a:lnTo>
                  <a:lnTo>
                    <a:pt x="2054352" y="854963"/>
                  </a:lnTo>
                  <a:lnTo>
                    <a:pt x="2057400" y="851915"/>
                  </a:lnTo>
                  <a:lnTo>
                    <a:pt x="2057400" y="800100"/>
                  </a:lnTo>
                  <a:lnTo>
                    <a:pt x="2054352" y="797051"/>
                  </a:lnTo>
                  <a:close/>
                </a:path>
                <a:path w="2057400" h="1850389">
                  <a:moveTo>
                    <a:pt x="2054352" y="694943"/>
                  </a:moveTo>
                  <a:lnTo>
                    <a:pt x="2046731" y="694943"/>
                  </a:lnTo>
                  <a:lnTo>
                    <a:pt x="2042159" y="697991"/>
                  </a:lnTo>
                  <a:lnTo>
                    <a:pt x="2042159" y="749807"/>
                  </a:lnTo>
                  <a:lnTo>
                    <a:pt x="2046731" y="752855"/>
                  </a:lnTo>
                  <a:lnTo>
                    <a:pt x="2054352" y="752855"/>
                  </a:lnTo>
                  <a:lnTo>
                    <a:pt x="2057400" y="749807"/>
                  </a:lnTo>
                  <a:lnTo>
                    <a:pt x="2057400" y="697991"/>
                  </a:lnTo>
                  <a:lnTo>
                    <a:pt x="2054352" y="694943"/>
                  </a:lnTo>
                  <a:close/>
                </a:path>
                <a:path w="2057400" h="1850389">
                  <a:moveTo>
                    <a:pt x="2054352" y="591312"/>
                  </a:moveTo>
                  <a:lnTo>
                    <a:pt x="2046731" y="591312"/>
                  </a:lnTo>
                  <a:lnTo>
                    <a:pt x="2042159" y="595883"/>
                  </a:lnTo>
                  <a:lnTo>
                    <a:pt x="2042159" y="647700"/>
                  </a:lnTo>
                  <a:lnTo>
                    <a:pt x="2046731" y="650748"/>
                  </a:lnTo>
                  <a:lnTo>
                    <a:pt x="2054352" y="650748"/>
                  </a:lnTo>
                  <a:lnTo>
                    <a:pt x="2057400" y="647700"/>
                  </a:lnTo>
                  <a:lnTo>
                    <a:pt x="2057400" y="595883"/>
                  </a:lnTo>
                  <a:lnTo>
                    <a:pt x="2054352" y="591312"/>
                  </a:lnTo>
                  <a:close/>
                </a:path>
                <a:path w="2057400" h="1850389">
                  <a:moveTo>
                    <a:pt x="2054352" y="489203"/>
                  </a:moveTo>
                  <a:lnTo>
                    <a:pt x="2046731" y="489203"/>
                  </a:lnTo>
                  <a:lnTo>
                    <a:pt x="2042159" y="492251"/>
                  </a:lnTo>
                  <a:lnTo>
                    <a:pt x="2042159" y="544067"/>
                  </a:lnTo>
                  <a:lnTo>
                    <a:pt x="2046731" y="548639"/>
                  </a:lnTo>
                  <a:lnTo>
                    <a:pt x="2054352" y="548639"/>
                  </a:lnTo>
                  <a:lnTo>
                    <a:pt x="2057400" y="544067"/>
                  </a:lnTo>
                  <a:lnTo>
                    <a:pt x="2057400" y="492251"/>
                  </a:lnTo>
                  <a:lnTo>
                    <a:pt x="2054352" y="489203"/>
                  </a:lnTo>
                  <a:close/>
                </a:path>
                <a:path w="2057400" h="1850389">
                  <a:moveTo>
                    <a:pt x="2054352" y="387095"/>
                  </a:moveTo>
                  <a:lnTo>
                    <a:pt x="2046731" y="387095"/>
                  </a:lnTo>
                  <a:lnTo>
                    <a:pt x="2042159" y="390143"/>
                  </a:lnTo>
                  <a:lnTo>
                    <a:pt x="2042159" y="441960"/>
                  </a:lnTo>
                  <a:lnTo>
                    <a:pt x="2046731" y="445007"/>
                  </a:lnTo>
                  <a:lnTo>
                    <a:pt x="2054352" y="445007"/>
                  </a:lnTo>
                  <a:lnTo>
                    <a:pt x="2057400" y="441960"/>
                  </a:lnTo>
                  <a:lnTo>
                    <a:pt x="2057400" y="390143"/>
                  </a:lnTo>
                  <a:lnTo>
                    <a:pt x="2054352" y="387095"/>
                  </a:lnTo>
                  <a:close/>
                </a:path>
                <a:path w="2057400" h="1850389">
                  <a:moveTo>
                    <a:pt x="2052827" y="284988"/>
                  </a:moveTo>
                  <a:lnTo>
                    <a:pt x="2045207" y="284988"/>
                  </a:lnTo>
                  <a:lnTo>
                    <a:pt x="2042159" y="288036"/>
                  </a:lnTo>
                  <a:lnTo>
                    <a:pt x="2042159" y="339851"/>
                  </a:lnTo>
                  <a:lnTo>
                    <a:pt x="2046731" y="342900"/>
                  </a:lnTo>
                  <a:lnTo>
                    <a:pt x="2054352" y="342900"/>
                  </a:lnTo>
                  <a:lnTo>
                    <a:pt x="2057400" y="339851"/>
                  </a:lnTo>
                  <a:lnTo>
                    <a:pt x="2057400" y="313943"/>
                  </a:lnTo>
                  <a:lnTo>
                    <a:pt x="2055876" y="291083"/>
                  </a:lnTo>
                  <a:lnTo>
                    <a:pt x="2055876" y="288036"/>
                  </a:lnTo>
                  <a:lnTo>
                    <a:pt x="2052827" y="284988"/>
                  </a:lnTo>
                  <a:close/>
                </a:path>
                <a:path w="2057400" h="1850389">
                  <a:moveTo>
                    <a:pt x="2025395" y="184403"/>
                  </a:moveTo>
                  <a:lnTo>
                    <a:pt x="2022347" y="185927"/>
                  </a:lnTo>
                  <a:lnTo>
                    <a:pt x="2017776" y="187451"/>
                  </a:lnTo>
                  <a:lnTo>
                    <a:pt x="2016252" y="192024"/>
                  </a:lnTo>
                  <a:lnTo>
                    <a:pt x="2017776" y="196595"/>
                  </a:lnTo>
                  <a:lnTo>
                    <a:pt x="2019300" y="196595"/>
                  </a:lnTo>
                  <a:lnTo>
                    <a:pt x="2028443" y="224027"/>
                  </a:lnTo>
                  <a:lnTo>
                    <a:pt x="2031491" y="236219"/>
                  </a:lnTo>
                  <a:lnTo>
                    <a:pt x="2033015" y="240791"/>
                  </a:lnTo>
                  <a:lnTo>
                    <a:pt x="2037587" y="242315"/>
                  </a:lnTo>
                  <a:lnTo>
                    <a:pt x="2040635" y="240791"/>
                  </a:lnTo>
                  <a:lnTo>
                    <a:pt x="2045207" y="240791"/>
                  </a:lnTo>
                  <a:lnTo>
                    <a:pt x="2048255" y="236219"/>
                  </a:lnTo>
                  <a:lnTo>
                    <a:pt x="2046731" y="233171"/>
                  </a:lnTo>
                  <a:lnTo>
                    <a:pt x="2043683" y="220979"/>
                  </a:lnTo>
                  <a:lnTo>
                    <a:pt x="2033015" y="192024"/>
                  </a:lnTo>
                  <a:lnTo>
                    <a:pt x="2029967" y="185927"/>
                  </a:lnTo>
                  <a:lnTo>
                    <a:pt x="2025395" y="184403"/>
                  </a:lnTo>
                  <a:close/>
                </a:path>
                <a:path w="2057400" h="1850389">
                  <a:moveTo>
                    <a:pt x="1972055" y="99060"/>
                  </a:moveTo>
                  <a:lnTo>
                    <a:pt x="1967483" y="99060"/>
                  </a:lnTo>
                  <a:lnTo>
                    <a:pt x="1961387" y="105155"/>
                  </a:lnTo>
                  <a:lnTo>
                    <a:pt x="1959863" y="109727"/>
                  </a:lnTo>
                  <a:lnTo>
                    <a:pt x="1973579" y="123443"/>
                  </a:lnTo>
                  <a:lnTo>
                    <a:pt x="1990343" y="146303"/>
                  </a:lnTo>
                  <a:lnTo>
                    <a:pt x="1993391" y="149351"/>
                  </a:lnTo>
                  <a:lnTo>
                    <a:pt x="1997963" y="149351"/>
                  </a:lnTo>
                  <a:lnTo>
                    <a:pt x="2001011" y="147827"/>
                  </a:lnTo>
                  <a:lnTo>
                    <a:pt x="2004059" y="144779"/>
                  </a:lnTo>
                  <a:lnTo>
                    <a:pt x="2005583" y="140207"/>
                  </a:lnTo>
                  <a:lnTo>
                    <a:pt x="2002535" y="137160"/>
                  </a:lnTo>
                  <a:lnTo>
                    <a:pt x="1985771" y="114300"/>
                  </a:lnTo>
                  <a:lnTo>
                    <a:pt x="1973579" y="102107"/>
                  </a:lnTo>
                  <a:lnTo>
                    <a:pt x="1972055" y="99060"/>
                  </a:lnTo>
                  <a:close/>
                </a:path>
                <a:path w="2057400" h="1850389">
                  <a:moveTo>
                    <a:pt x="1886711" y="36575"/>
                  </a:moveTo>
                  <a:lnTo>
                    <a:pt x="1882139" y="38100"/>
                  </a:lnTo>
                  <a:lnTo>
                    <a:pt x="1879091" y="44195"/>
                  </a:lnTo>
                  <a:lnTo>
                    <a:pt x="1880615" y="48767"/>
                  </a:lnTo>
                  <a:lnTo>
                    <a:pt x="1883663" y="50291"/>
                  </a:lnTo>
                  <a:lnTo>
                    <a:pt x="1909571" y="65531"/>
                  </a:lnTo>
                  <a:lnTo>
                    <a:pt x="1920239" y="74675"/>
                  </a:lnTo>
                  <a:lnTo>
                    <a:pt x="1923287" y="76200"/>
                  </a:lnTo>
                  <a:lnTo>
                    <a:pt x="1927859" y="76200"/>
                  </a:lnTo>
                  <a:lnTo>
                    <a:pt x="1930907" y="73151"/>
                  </a:lnTo>
                  <a:lnTo>
                    <a:pt x="1932431" y="68579"/>
                  </a:lnTo>
                  <a:lnTo>
                    <a:pt x="1932431" y="65531"/>
                  </a:lnTo>
                  <a:lnTo>
                    <a:pt x="1929383" y="62483"/>
                  </a:lnTo>
                  <a:lnTo>
                    <a:pt x="1917191" y="53339"/>
                  </a:lnTo>
                  <a:lnTo>
                    <a:pt x="1891283" y="38100"/>
                  </a:lnTo>
                  <a:lnTo>
                    <a:pt x="1886711" y="36575"/>
                  </a:lnTo>
                  <a:close/>
                </a:path>
                <a:path w="2057400" h="1850389">
                  <a:moveTo>
                    <a:pt x="1790700" y="4571"/>
                  </a:moveTo>
                  <a:lnTo>
                    <a:pt x="1786127" y="4571"/>
                  </a:lnTo>
                  <a:lnTo>
                    <a:pt x="1783079" y="7619"/>
                  </a:lnTo>
                  <a:lnTo>
                    <a:pt x="1781555" y="10667"/>
                  </a:lnTo>
                  <a:lnTo>
                    <a:pt x="1781555" y="15239"/>
                  </a:lnTo>
                  <a:lnTo>
                    <a:pt x="1784603" y="18287"/>
                  </a:lnTo>
                  <a:lnTo>
                    <a:pt x="1789176" y="19812"/>
                  </a:lnTo>
                  <a:lnTo>
                    <a:pt x="1801367" y="21336"/>
                  </a:lnTo>
                  <a:lnTo>
                    <a:pt x="1830323" y="28955"/>
                  </a:lnTo>
                  <a:lnTo>
                    <a:pt x="1834895" y="30479"/>
                  </a:lnTo>
                  <a:lnTo>
                    <a:pt x="1837943" y="27431"/>
                  </a:lnTo>
                  <a:lnTo>
                    <a:pt x="1839467" y="24383"/>
                  </a:lnTo>
                  <a:lnTo>
                    <a:pt x="1840991" y="19812"/>
                  </a:lnTo>
                  <a:lnTo>
                    <a:pt x="1839467" y="16763"/>
                  </a:lnTo>
                  <a:lnTo>
                    <a:pt x="1834895" y="15239"/>
                  </a:lnTo>
                  <a:lnTo>
                    <a:pt x="1834895" y="13715"/>
                  </a:lnTo>
                  <a:lnTo>
                    <a:pt x="1804415" y="6095"/>
                  </a:lnTo>
                  <a:lnTo>
                    <a:pt x="1790700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58384" y="1464564"/>
              <a:ext cx="4597908" cy="1990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3978" y="559805"/>
            <a:ext cx="488188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2.2.1.</a:t>
            </a:r>
            <a:r>
              <a:rPr lang="tr-TR" dirty="0"/>
              <a:t>2 </a:t>
            </a:r>
            <a:r>
              <a:rPr spc="-10" dirty="0" err="1"/>
              <a:t>Yüklü</a:t>
            </a:r>
            <a:endParaRPr spc="-10" dirty="0"/>
          </a:p>
        </p:txBody>
      </p:sp>
      <p:sp>
        <p:nvSpPr>
          <p:cNvPr id="11" name="object 11"/>
          <p:cNvSpPr txBox="1"/>
          <p:nvPr/>
        </p:nvSpPr>
        <p:spPr>
          <a:xfrm>
            <a:off x="7798943" y="1450662"/>
            <a:ext cx="125730" cy="286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Symbol"/>
                <a:cs typeface="Symbol"/>
              </a:rPr>
              <a:t>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5746" y="2066211"/>
            <a:ext cx="259079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775" spc="-30" baseline="3003" dirty="0">
                <a:latin typeface="Times New Roman"/>
                <a:cs typeface="Times New Roman"/>
              </a:rPr>
              <a:t>N</a:t>
            </a:r>
            <a:r>
              <a:rPr sz="1250" spc="-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49691" y="2054425"/>
            <a:ext cx="32448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850" spc="40" dirty="0">
                <a:latin typeface="Times New Roman"/>
                <a:cs typeface="Times New Roman"/>
              </a:rPr>
              <a:t>N</a:t>
            </a:r>
            <a:r>
              <a:rPr sz="1875" spc="60" baseline="-8888" dirty="0">
                <a:latin typeface="Times New Roman"/>
                <a:cs typeface="Times New Roman"/>
              </a:rPr>
              <a:t>2</a:t>
            </a:r>
            <a:endParaRPr sz="1875" baseline="-8888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21038" y="1535561"/>
            <a:ext cx="2006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400" i="1" spc="-170" dirty="0">
                <a:latin typeface="Times New Roman"/>
                <a:cs typeface="Times New Roman"/>
              </a:rPr>
              <a:t> </a:t>
            </a:r>
            <a:r>
              <a:rPr sz="1350" spc="15" baseline="-27777" dirty="0">
                <a:latin typeface="Times New Roman"/>
                <a:cs typeface="Times New Roman"/>
              </a:rPr>
              <a:t>2</a:t>
            </a:r>
            <a:endParaRPr sz="1350" baseline="-27777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8534" y="2318560"/>
            <a:ext cx="243204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850" i="1" spc="30" dirty="0">
                <a:latin typeface="Times New Roman"/>
                <a:cs typeface="Times New Roman"/>
              </a:rPr>
              <a:t>e</a:t>
            </a:r>
            <a:r>
              <a:rPr sz="1575" spc="44" baseline="-15873" dirty="0">
                <a:latin typeface="Times New Roman"/>
                <a:cs typeface="Times New Roman"/>
              </a:rPr>
              <a:t>2</a:t>
            </a:r>
            <a:endParaRPr sz="1575" baseline="-15873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68243" y="2327996"/>
            <a:ext cx="22161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850" i="1" spc="-55" dirty="0">
                <a:latin typeface="Times New Roman"/>
                <a:cs typeface="Times New Roman"/>
              </a:rPr>
              <a:t>v</a:t>
            </a:r>
            <a:r>
              <a:rPr sz="1575" spc="-82" baseline="-15873" dirty="0">
                <a:latin typeface="Times New Roman"/>
                <a:cs typeface="Times New Roman"/>
              </a:rPr>
              <a:t>2</a:t>
            </a:r>
            <a:endParaRPr sz="1575" baseline="-15873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34240" y="2297338"/>
            <a:ext cx="246379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850" i="1" spc="-10" dirty="0">
                <a:latin typeface="Times New Roman"/>
                <a:cs typeface="Times New Roman"/>
              </a:rPr>
              <a:t>v</a:t>
            </a:r>
            <a:r>
              <a:rPr sz="1875" spc="-15" baseline="-11111" dirty="0">
                <a:latin typeface="Times New Roman"/>
                <a:cs typeface="Times New Roman"/>
              </a:rPr>
              <a:t>1</a:t>
            </a:r>
            <a:endParaRPr sz="1875" baseline="-11111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7587" y="2898736"/>
            <a:ext cx="3333750" cy="4927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785" algn="ctr">
              <a:lnSpc>
                <a:spcPts val="1480"/>
              </a:lnSpc>
              <a:spcBef>
                <a:spcPts val="95"/>
              </a:spcBef>
              <a:tabLst>
                <a:tab pos="2954655" algn="l"/>
              </a:tabLst>
            </a:pPr>
            <a:r>
              <a:rPr sz="1250" spc="-5" dirty="0">
                <a:latin typeface="Times New Roman"/>
                <a:cs typeface="Times New Roman"/>
              </a:rPr>
              <a:t>-	</a:t>
            </a:r>
            <a:r>
              <a:rPr sz="1875" spc="-7" baseline="2222" dirty="0">
                <a:latin typeface="Times New Roman"/>
                <a:cs typeface="Times New Roman"/>
              </a:rPr>
              <a:t>-</a:t>
            </a:r>
            <a:endParaRPr sz="1875" baseline="2222">
              <a:latin typeface="Times New Roman"/>
              <a:cs typeface="Times New Roman"/>
            </a:endParaRPr>
          </a:p>
          <a:p>
            <a:pPr marR="5080" algn="ctr">
              <a:lnSpc>
                <a:spcPts val="2200"/>
              </a:lnSpc>
              <a:tabLst>
                <a:tab pos="3202305" algn="l"/>
              </a:tabLst>
            </a:pPr>
            <a:r>
              <a:rPr sz="2775" baseline="1501" dirty="0">
                <a:latin typeface="Times New Roman"/>
                <a:cs typeface="Times New Roman"/>
              </a:rPr>
              <a:t>b	</a:t>
            </a:r>
            <a:r>
              <a:rPr sz="1850" dirty="0">
                <a:latin typeface="Times New Roman"/>
                <a:cs typeface="Times New Roman"/>
              </a:rPr>
              <a:t>d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97111" y="1849231"/>
            <a:ext cx="34353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226060" algn="l"/>
              </a:tabLst>
            </a:pPr>
            <a:r>
              <a:rPr sz="1250" spc="-10" dirty="0">
                <a:latin typeface="Times New Roman"/>
                <a:cs typeface="Times New Roman"/>
              </a:rPr>
              <a:t>+	</a:t>
            </a:r>
            <a:r>
              <a:rPr sz="2775" spc="-7" baseline="1501" dirty="0">
                <a:latin typeface="Times New Roman"/>
                <a:cs typeface="Times New Roman"/>
              </a:rPr>
              <a:t>c</a:t>
            </a:r>
            <a:endParaRPr sz="2775" baseline="1501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89299" y="2335070"/>
            <a:ext cx="36449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spc="-35" dirty="0">
                <a:latin typeface="Times New Roman"/>
                <a:cs typeface="Times New Roman"/>
              </a:rPr>
              <a:t>y</a:t>
            </a:r>
            <a:r>
              <a:rPr sz="1850" spc="20" dirty="0">
                <a:latin typeface="Times New Roman"/>
                <a:cs typeface="Times New Roman"/>
              </a:rPr>
              <a:t>ü</a:t>
            </a:r>
            <a:r>
              <a:rPr sz="1850" dirty="0">
                <a:latin typeface="Times New Roman"/>
                <a:cs typeface="Times New Roman"/>
              </a:rPr>
              <a:t>k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86792" y="1468344"/>
            <a:ext cx="389255" cy="111633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65"/>
              </a:spcBef>
            </a:pP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400" i="1" spc="-120" dirty="0">
                <a:latin typeface="Times New Roman"/>
                <a:cs typeface="Times New Roman"/>
              </a:rPr>
              <a:t> </a:t>
            </a:r>
            <a:r>
              <a:rPr sz="1350" spc="15" baseline="-27777" dirty="0">
                <a:latin typeface="Times New Roman"/>
                <a:cs typeface="Times New Roman"/>
              </a:rPr>
              <a:t>1</a:t>
            </a:r>
            <a:endParaRPr sz="1350" baseline="-27777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635"/>
              </a:spcBef>
            </a:pPr>
            <a:r>
              <a:rPr sz="2775" spc="-7" baseline="-4504" dirty="0">
                <a:latin typeface="Times New Roman"/>
                <a:cs typeface="Times New Roman"/>
              </a:rPr>
              <a:t>a</a:t>
            </a:r>
            <a:r>
              <a:rPr sz="2775" spc="-232" baseline="-4504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+</a:t>
            </a:r>
            <a:endParaRPr sz="1250">
              <a:latin typeface="Times New Roman"/>
              <a:cs typeface="Times New Roman"/>
            </a:endParaRPr>
          </a:p>
          <a:p>
            <a:pPr marL="175895">
              <a:lnSpc>
                <a:spcPct val="100000"/>
              </a:lnSpc>
              <a:spcBef>
                <a:spcPts val="1365"/>
              </a:spcBef>
            </a:pPr>
            <a:r>
              <a:rPr sz="1850" i="1" spc="10" dirty="0">
                <a:latin typeface="Times New Roman"/>
                <a:cs typeface="Times New Roman"/>
              </a:rPr>
              <a:t>e</a:t>
            </a:r>
            <a:r>
              <a:rPr sz="1575" spc="15" baseline="-15873" dirty="0">
                <a:latin typeface="Times New Roman"/>
                <a:cs typeface="Times New Roman"/>
              </a:rPr>
              <a:t>1</a:t>
            </a:r>
            <a:endParaRPr sz="1575" baseline="-15873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4970" y="1140447"/>
            <a:ext cx="461010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5" dirty="0">
                <a:latin typeface="Times New Roman"/>
                <a:cs typeface="Times New Roman"/>
              </a:rPr>
              <a:t>Sekonder </a:t>
            </a:r>
            <a:r>
              <a:rPr sz="1950" dirty="0">
                <a:latin typeface="Times New Roman"/>
                <a:cs typeface="Times New Roman"/>
              </a:rPr>
              <a:t>sargı </a:t>
            </a:r>
            <a:r>
              <a:rPr sz="1950" spc="10" dirty="0">
                <a:latin typeface="Times New Roman"/>
                <a:cs typeface="Times New Roman"/>
              </a:rPr>
              <a:t>uçlarına bir yük</a:t>
            </a:r>
            <a:r>
              <a:rPr sz="1950" spc="80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bağlanırsa,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4970" y="1533639"/>
            <a:ext cx="364236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84020" algn="l"/>
                <a:tab pos="2259965" algn="l"/>
                <a:tab pos="3034665" algn="l"/>
              </a:tabLst>
            </a:pPr>
            <a:r>
              <a:rPr sz="1950" spc="5" dirty="0">
                <a:latin typeface="Times New Roman"/>
                <a:cs typeface="Times New Roman"/>
              </a:rPr>
              <a:t>se</a:t>
            </a:r>
            <a:r>
              <a:rPr sz="1950" spc="20" dirty="0">
                <a:latin typeface="Times New Roman"/>
                <a:cs typeface="Times New Roman"/>
              </a:rPr>
              <a:t>kond</a:t>
            </a:r>
            <a:r>
              <a:rPr sz="1950" spc="5" dirty="0">
                <a:latin typeface="Times New Roman"/>
                <a:cs typeface="Times New Roman"/>
              </a:rPr>
              <a:t>e</a:t>
            </a:r>
            <a:r>
              <a:rPr sz="1950" spc="10" dirty="0">
                <a:latin typeface="Times New Roman"/>
                <a:cs typeface="Times New Roman"/>
              </a:rPr>
              <a:t>r</a:t>
            </a:r>
            <a:r>
              <a:rPr sz="1950" spc="20" dirty="0">
                <a:latin typeface="Times New Roman"/>
                <a:cs typeface="Times New Roman"/>
              </a:rPr>
              <a:t>d</a:t>
            </a:r>
            <a:r>
              <a:rPr sz="1950" spc="5" dirty="0">
                <a:latin typeface="Times New Roman"/>
                <a:cs typeface="Times New Roman"/>
              </a:rPr>
              <a:t>e</a:t>
            </a:r>
            <a:r>
              <a:rPr sz="1950" spc="15" dirty="0">
                <a:latin typeface="Times New Roman"/>
                <a:cs typeface="Times New Roman"/>
              </a:rPr>
              <a:t>n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y</a:t>
            </a:r>
            <a:r>
              <a:rPr sz="1950" spc="20" dirty="0">
                <a:latin typeface="Times New Roman"/>
                <a:cs typeface="Times New Roman"/>
              </a:rPr>
              <a:t>ü</a:t>
            </a:r>
            <a:r>
              <a:rPr sz="1950" spc="15" dirty="0">
                <a:latin typeface="Times New Roman"/>
                <a:cs typeface="Times New Roman"/>
              </a:rPr>
              <a:t>k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20" dirty="0">
                <a:latin typeface="Times New Roman"/>
                <a:cs typeface="Times New Roman"/>
              </a:rPr>
              <a:t>k</a:t>
            </a:r>
            <a:r>
              <a:rPr sz="1950" spc="15" dirty="0">
                <a:latin typeface="Times New Roman"/>
                <a:cs typeface="Times New Roman"/>
              </a:rPr>
              <a:t>ı</a:t>
            </a:r>
            <a:r>
              <a:rPr sz="1950" dirty="0">
                <a:latin typeface="Times New Roman"/>
                <a:cs typeface="Times New Roman"/>
              </a:rPr>
              <a:t>m</a:t>
            </a:r>
            <a:r>
              <a:rPr sz="1950" spc="5" dirty="0">
                <a:latin typeface="Times New Roman"/>
                <a:cs typeface="Times New Roman"/>
              </a:rPr>
              <a:t>ı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g</a:t>
            </a:r>
            <a:r>
              <a:rPr sz="1950" spc="5" dirty="0">
                <a:latin typeface="Times New Roman"/>
                <a:cs typeface="Times New Roman"/>
              </a:rPr>
              <a:t>eçe</a:t>
            </a:r>
            <a:r>
              <a:rPr sz="1950" spc="-85" dirty="0">
                <a:latin typeface="Times New Roman"/>
                <a:cs typeface="Times New Roman"/>
              </a:rPr>
              <a:t>r</a:t>
            </a:r>
            <a:r>
              <a:rPr sz="1950" spc="5" dirty="0">
                <a:latin typeface="Times New Roman"/>
                <a:cs typeface="Times New Roman"/>
              </a:rPr>
              <a:t>.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4970" y="1926831"/>
            <a:ext cx="377825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87094" algn="l"/>
                <a:tab pos="1438910" algn="l"/>
                <a:tab pos="2929255" algn="l"/>
              </a:tabLst>
            </a:pPr>
            <a:r>
              <a:rPr sz="1950" spc="20" dirty="0">
                <a:latin typeface="Times New Roman"/>
                <a:cs typeface="Times New Roman"/>
              </a:rPr>
              <a:t>g</a:t>
            </a:r>
            <a:r>
              <a:rPr sz="1950" spc="5" dirty="0">
                <a:latin typeface="Times New Roman"/>
                <a:cs typeface="Times New Roman"/>
              </a:rPr>
              <a:t>e</a:t>
            </a:r>
            <a:r>
              <a:rPr sz="1950" spc="20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li</a:t>
            </a:r>
            <a:r>
              <a:rPr sz="1950" spc="15" dirty="0">
                <a:latin typeface="Times New Roman"/>
                <a:cs typeface="Times New Roman"/>
              </a:rPr>
              <a:t>ğ</a:t>
            </a:r>
            <a:r>
              <a:rPr sz="1950" spc="5" dirty="0">
                <a:latin typeface="Times New Roman"/>
                <a:cs typeface="Times New Roman"/>
              </a:rPr>
              <a:t>i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y</a:t>
            </a:r>
            <a:r>
              <a:rPr sz="1950" spc="20" dirty="0">
                <a:latin typeface="Times New Roman"/>
                <a:cs typeface="Times New Roman"/>
              </a:rPr>
              <a:t>ü</a:t>
            </a:r>
            <a:r>
              <a:rPr sz="1950" spc="15" dirty="0">
                <a:latin typeface="Times New Roman"/>
                <a:cs typeface="Times New Roman"/>
              </a:rPr>
              <a:t>k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15" dirty="0">
                <a:latin typeface="Times New Roman"/>
                <a:cs typeface="Times New Roman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m</a:t>
            </a:r>
            <a:r>
              <a:rPr sz="1950" spc="30" dirty="0">
                <a:latin typeface="Times New Roman"/>
                <a:cs typeface="Times New Roman"/>
              </a:rPr>
              <a:t>p</a:t>
            </a:r>
            <a:r>
              <a:rPr sz="1950" spc="5" dirty="0">
                <a:latin typeface="Times New Roman"/>
                <a:cs typeface="Times New Roman"/>
              </a:rPr>
              <a:t>e</a:t>
            </a:r>
            <a:r>
              <a:rPr sz="1950" spc="20" dirty="0">
                <a:latin typeface="Times New Roman"/>
                <a:cs typeface="Times New Roman"/>
              </a:rPr>
              <a:t>d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20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sı</a:t>
            </a:r>
            <a:r>
              <a:rPr sz="1950" spc="25" dirty="0">
                <a:latin typeface="Times New Roman"/>
                <a:cs typeface="Times New Roman"/>
              </a:rPr>
              <a:t>n</a:t>
            </a:r>
            <a:r>
              <a:rPr sz="1950" spc="10" dirty="0">
                <a:latin typeface="Times New Roman"/>
                <a:cs typeface="Times New Roman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30" dirty="0">
                <a:latin typeface="Times New Roman"/>
                <a:cs typeface="Times New Roman"/>
              </a:rPr>
              <a:t>b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20" dirty="0">
                <a:latin typeface="Times New Roman"/>
                <a:cs typeface="Times New Roman"/>
              </a:rPr>
              <a:t>ğ</a:t>
            </a:r>
            <a:r>
              <a:rPr sz="1950" spc="5" dirty="0">
                <a:latin typeface="Times New Roman"/>
                <a:cs typeface="Times New Roman"/>
              </a:rPr>
              <a:t>lı</a:t>
            </a:r>
            <a:r>
              <a:rPr sz="1950" spc="15" dirty="0">
                <a:latin typeface="Times New Roman"/>
                <a:cs typeface="Times New Roman"/>
              </a:rPr>
              <a:t>d</a:t>
            </a:r>
            <a:r>
              <a:rPr sz="1950" spc="5" dirty="0">
                <a:latin typeface="Times New Roman"/>
                <a:cs typeface="Times New Roman"/>
              </a:rPr>
              <a:t>ı</a:t>
            </a:r>
            <a:r>
              <a:rPr sz="1950" spc="-95" dirty="0">
                <a:latin typeface="Times New Roman"/>
                <a:cs typeface="Times New Roman"/>
              </a:rPr>
              <a:t>r</a:t>
            </a:r>
            <a:r>
              <a:rPr sz="1950" spc="5" dirty="0">
                <a:latin typeface="Times New Roman"/>
                <a:cs typeface="Times New Roman"/>
              </a:rPr>
              <a:t>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29544" y="1442199"/>
            <a:ext cx="796925" cy="81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 marR="5080" indent="-111760">
              <a:lnSpc>
                <a:spcPct val="132300"/>
              </a:lnSpc>
              <a:spcBef>
                <a:spcPts val="95"/>
              </a:spcBef>
            </a:pPr>
            <a:r>
              <a:rPr sz="1950" spc="20" dirty="0">
                <a:latin typeface="Times New Roman"/>
                <a:cs typeface="Times New Roman"/>
              </a:rPr>
              <a:t>A</a:t>
            </a:r>
            <a:r>
              <a:rPr sz="1950" spc="15" dirty="0">
                <a:latin typeface="Times New Roman"/>
                <a:cs typeface="Times New Roman"/>
              </a:rPr>
              <a:t>k</a:t>
            </a:r>
            <a:r>
              <a:rPr sz="1950" spc="30" dirty="0">
                <a:latin typeface="Times New Roman"/>
                <a:cs typeface="Times New Roman"/>
              </a:rPr>
              <a:t>ı</a:t>
            </a:r>
            <a:r>
              <a:rPr sz="1950" dirty="0">
                <a:latin typeface="Times New Roman"/>
                <a:cs typeface="Times New Roman"/>
              </a:rPr>
              <a:t>m</a:t>
            </a:r>
            <a:r>
              <a:rPr sz="1950" spc="15" dirty="0">
                <a:latin typeface="Times New Roman"/>
                <a:cs typeface="Times New Roman"/>
              </a:rPr>
              <a:t>ı</a:t>
            </a:r>
            <a:r>
              <a:rPr sz="1950" spc="10" dirty="0">
                <a:latin typeface="Times New Roman"/>
                <a:cs typeface="Times New Roman"/>
              </a:rPr>
              <a:t>n  </a:t>
            </a:r>
            <a:r>
              <a:rPr sz="1950" spc="20" dirty="0">
                <a:latin typeface="Times New Roman"/>
                <a:cs typeface="Times New Roman"/>
              </a:rPr>
              <a:t>A</a:t>
            </a:r>
            <a:r>
              <a:rPr sz="1950" spc="25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ca</a:t>
            </a:r>
            <a:r>
              <a:rPr sz="1950" spc="15" dirty="0">
                <a:latin typeface="Times New Roman"/>
                <a:cs typeface="Times New Roman"/>
              </a:rPr>
              <a:t>k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4970" y="2228583"/>
            <a:ext cx="4609465" cy="12065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32600"/>
              </a:lnSpc>
              <a:spcBef>
                <a:spcPts val="85"/>
              </a:spcBef>
            </a:pPr>
            <a:r>
              <a:rPr sz="1950" spc="10" dirty="0">
                <a:latin typeface="Times New Roman"/>
                <a:cs typeface="Times New Roman"/>
              </a:rPr>
              <a:t>sekonder akımının ürettiği manyetik akının  </a:t>
            </a:r>
            <a:r>
              <a:rPr sz="1950" spc="15" dirty="0">
                <a:latin typeface="Times New Roman"/>
                <a:cs typeface="Times New Roman"/>
              </a:rPr>
              <a:t>yönü nüve </a:t>
            </a:r>
            <a:r>
              <a:rPr sz="1950" spc="10" dirty="0">
                <a:latin typeface="Times New Roman"/>
                <a:cs typeface="Times New Roman"/>
              </a:rPr>
              <a:t>akısını zayıflatma </a:t>
            </a:r>
            <a:r>
              <a:rPr sz="1950" spc="15" dirty="0">
                <a:latin typeface="Times New Roman"/>
                <a:cs typeface="Times New Roman"/>
              </a:rPr>
              <a:t>ve </a:t>
            </a:r>
            <a:r>
              <a:rPr sz="1950" spc="10" dirty="0">
                <a:latin typeface="Times New Roman"/>
                <a:cs typeface="Times New Roman"/>
              </a:rPr>
              <a:t>primerde  endüklenen </a:t>
            </a:r>
            <a:r>
              <a:rPr sz="1950" spc="5" dirty="0">
                <a:latin typeface="Times New Roman"/>
                <a:cs typeface="Times New Roman"/>
              </a:rPr>
              <a:t>gerilimi azaltma</a:t>
            </a:r>
            <a:r>
              <a:rPr sz="1950" spc="13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eğilimindedir.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4970" y="3628394"/>
            <a:ext cx="9407525" cy="27143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88660">
              <a:lnSpc>
                <a:spcPct val="100000"/>
              </a:lnSpc>
              <a:spcBef>
                <a:spcPts val="95"/>
              </a:spcBef>
            </a:pPr>
            <a:r>
              <a:rPr sz="1550" spc="-5" dirty="0">
                <a:solidFill>
                  <a:srgbClr val="0000FF"/>
                </a:solidFill>
                <a:latin typeface="Times New Roman"/>
                <a:cs typeface="Times New Roman"/>
              </a:rPr>
              <a:t>Yük bağlı ideal</a:t>
            </a:r>
            <a:r>
              <a:rPr sz="155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spc="-10" dirty="0" err="1">
                <a:solidFill>
                  <a:srgbClr val="0000FF"/>
                </a:solidFill>
                <a:latin typeface="Times New Roman"/>
                <a:cs typeface="Times New Roman"/>
              </a:rPr>
              <a:t>transformat</a:t>
            </a:r>
            <a:r>
              <a:rPr lang="tr-TR" sz="1550" spc="-10" dirty="0">
                <a:solidFill>
                  <a:srgbClr val="0000FF"/>
                </a:solidFill>
                <a:latin typeface="Times New Roman"/>
                <a:cs typeface="Times New Roman"/>
              </a:rPr>
              <a:t>ö</a:t>
            </a:r>
            <a:r>
              <a:rPr sz="1550" spc="-10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endParaRPr lang="tr-TR" sz="1550" spc="-10" dirty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5788660">
              <a:lnSpc>
                <a:spcPct val="100000"/>
              </a:lnSpc>
              <a:spcBef>
                <a:spcPts val="9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76200" marR="55880" algn="just">
              <a:lnSpc>
                <a:spcPct val="142600"/>
              </a:lnSpc>
            </a:pPr>
            <a:r>
              <a:rPr sz="1950" spc="10" dirty="0">
                <a:latin typeface="Times New Roman"/>
                <a:cs typeface="Times New Roman"/>
              </a:rPr>
              <a:t>İdeal bir transformatorda </a:t>
            </a:r>
            <a:r>
              <a:rPr sz="1950" i="1" spc="5" dirty="0">
                <a:latin typeface="Times New Roman"/>
                <a:cs typeface="Times New Roman"/>
              </a:rPr>
              <a:t>e</a:t>
            </a:r>
            <a:r>
              <a:rPr sz="1950" spc="7" baseline="-21367" dirty="0">
                <a:latin typeface="Times New Roman"/>
                <a:cs typeface="Times New Roman"/>
              </a:rPr>
              <a:t>1 </a:t>
            </a:r>
            <a:r>
              <a:rPr sz="1950" spc="10" dirty="0">
                <a:latin typeface="Times New Roman"/>
                <a:cs typeface="Times New Roman"/>
              </a:rPr>
              <a:t>her zaman </a:t>
            </a:r>
            <a:r>
              <a:rPr sz="1950" i="1" spc="5" dirty="0">
                <a:latin typeface="Times New Roman"/>
                <a:cs typeface="Times New Roman"/>
              </a:rPr>
              <a:t>v</a:t>
            </a:r>
            <a:r>
              <a:rPr sz="1950" spc="7" baseline="-21367" dirty="0">
                <a:latin typeface="Times New Roman"/>
                <a:cs typeface="Times New Roman"/>
              </a:rPr>
              <a:t>1 </a:t>
            </a:r>
            <a:r>
              <a:rPr sz="1950" spc="10" dirty="0">
                <a:latin typeface="Times New Roman"/>
                <a:cs typeface="Times New Roman"/>
              </a:rPr>
              <a:t>gerilimine </a:t>
            </a:r>
            <a:r>
              <a:rPr sz="1950" spc="5" dirty="0">
                <a:latin typeface="Times New Roman"/>
                <a:cs typeface="Times New Roman"/>
              </a:rPr>
              <a:t>eşit </a:t>
            </a:r>
            <a:r>
              <a:rPr sz="1950" spc="10" dirty="0">
                <a:latin typeface="Times New Roman"/>
                <a:cs typeface="Times New Roman"/>
              </a:rPr>
              <a:t>olmak </a:t>
            </a:r>
            <a:r>
              <a:rPr sz="1950" dirty="0">
                <a:latin typeface="Times New Roman"/>
                <a:cs typeface="Times New Roman"/>
              </a:rPr>
              <a:t>zorundadır. </a:t>
            </a:r>
            <a:r>
              <a:rPr sz="1950" spc="10" dirty="0">
                <a:latin typeface="Times New Roman"/>
                <a:cs typeface="Times New Roman"/>
              </a:rPr>
              <a:t>Diğer </a:t>
            </a:r>
            <a:r>
              <a:rPr sz="1950" spc="15" dirty="0">
                <a:latin typeface="Times New Roman"/>
                <a:cs typeface="Times New Roman"/>
              </a:rPr>
              <a:t>bir  </a:t>
            </a:r>
            <a:r>
              <a:rPr sz="1950" spc="10" dirty="0">
                <a:latin typeface="Times New Roman"/>
                <a:cs typeface="Times New Roman"/>
              </a:rPr>
              <a:t>ifadeyle, </a:t>
            </a:r>
            <a:r>
              <a:rPr sz="1950" spc="15" dirty="0">
                <a:latin typeface="Times New Roman"/>
                <a:cs typeface="Times New Roman"/>
              </a:rPr>
              <a:t>nüve </a:t>
            </a:r>
            <a:r>
              <a:rPr sz="1950" spc="5" dirty="0">
                <a:latin typeface="Times New Roman"/>
                <a:cs typeface="Times New Roman"/>
              </a:rPr>
              <a:t>akısı </a:t>
            </a:r>
            <a:r>
              <a:rPr sz="1950" spc="10" dirty="0">
                <a:latin typeface="Times New Roman"/>
                <a:cs typeface="Times New Roman"/>
              </a:rPr>
              <a:t>daima </a:t>
            </a:r>
            <a:r>
              <a:rPr sz="1950" spc="15" dirty="0">
                <a:latin typeface="Times New Roman"/>
                <a:cs typeface="Times New Roman"/>
              </a:rPr>
              <a:t>yüksüz durumdaki </a:t>
            </a:r>
            <a:r>
              <a:rPr sz="1950" spc="10" dirty="0">
                <a:latin typeface="Times New Roman"/>
                <a:cs typeface="Times New Roman"/>
              </a:rPr>
              <a:t>gerçek </a:t>
            </a:r>
            <a:r>
              <a:rPr sz="1950" spc="15" dirty="0">
                <a:latin typeface="Times New Roman"/>
                <a:cs typeface="Times New Roman"/>
              </a:rPr>
              <a:t>değerine </a:t>
            </a:r>
            <a:r>
              <a:rPr sz="1950" spc="5" dirty="0">
                <a:latin typeface="Times New Roman"/>
                <a:cs typeface="Times New Roman"/>
              </a:rPr>
              <a:t>eşit </a:t>
            </a:r>
            <a:r>
              <a:rPr sz="1950" dirty="0">
                <a:latin typeface="Times New Roman"/>
                <a:cs typeface="Times New Roman"/>
              </a:rPr>
              <a:t>olmalıdır. </a:t>
            </a:r>
            <a:r>
              <a:rPr sz="1950" spc="15" dirty="0">
                <a:latin typeface="Times New Roman"/>
                <a:cs typeface="Times New Roman"/>
              </a:rPr>
              <a:t>Bu durumu  </a:t>
            </a:r>
            <a:r>
              <a:rPr sz="1950" spc="10" dirty="0">
                <a:latin typeface="Times New Roman"/>
                <a:cs typeface="Times New Roman"/>
              </a:rPr>
              <a:t>sağlamak için yük akımı </a:t>
            </a:r>
            <a:r>
              <a:rPr sz="1950" spc="5" dirty="0">
                <a:latin typeface="Times New Roman"/>
                <a:cs typeface="Times New Roman"/>
              </a:rPr>
              <a:t>arttıkça, </a:t>
            </a:r>
            <a:r>
              <a:rPr sz="1950" i="1" spc="5" dirty="0">
                <a:latin typeface="Times New Roman"/>
                <a:cs typeface="Times New Roman"/>
              </a:rPr>
              <a:t>v</a:t>
            </a:r>
            <a:r>
              <a:rPr sz="1950" spc="7" baseline="-21367" dirty="0">
                <a:latin typeface="Times New Roman"/>
                <a:cs typeface="Times New Roman"/>
              </a:rPr>
              <a:t>1 </a:t>
            </a:r>
            <a:r>
              <a:rPr sz="1950" spc="10" dirty="0">
                <a:latin typeface="Times New Roman"/>
                <a:cs typeface="Times New Roman"/>
              </a:rPr>
              <a:t>gerilimi primer </a:t>
            </a:r>
            <a:r>
              <a:rPr sz="1950" spc="5" dirty="0">
                <a:latin typeface="Times New Roman"/>
                <a:cs typeface="Times New Roman"/>
              </a:rPr>
              <a:t>sargıdan </a:t>
            </a:r>
            <a:r>
              <a:rPr sz="1950" spc="10" dirty="0">
                <a:latin typeface="Times New Roman"/>
                <a:cs typeface="Times New Roman"/>
              </a:rPr>
              <a:t>daha fazla </a:t>
            </a:r>
            <a:r>
              <a:rPr sz="1950" i="1" spc="10" dirty="0">
                <a:latin typeface="Times New Roman"/>
                <a:cs typeface="Times New Roman"/>
              </a:rPr>
              <a:t>I</a:t>
            </a:r>
            <a:r>
              <a:rPr sz="1950" spc="15" baseline="-21367" dirty="0">
                <a:latin typeface="Times New Roman"/>
                <a:cs typeface="Times New Roman"/>
              </a:rPr>
              <a:t>1 </a:t>
            </a:r>
            <a:r>
              <a:rPr sz="1950" spc="10" dirty="0">
                <a:latin typeface="Times New Roman"/>
                <a:cs typeface="Times New Roman"/>
              </a:rPr>
              <a:t>akımı </a:t>
            </a:r>
            <a:r>
              <a:rPr sz="1950" spc="-5" dirty="0">
                <a:latin typeface="Times New Roman"/>
                <a:cs typeface="Times New Roman"/>
              </a:rPr>
              <a:t>geçirir.  </a:t>
            </a:r>
            <a:r>
              <a:rPr sz="1950" spc="10" dirty="0">
                <a:latin typeface="Times New Roman"/>
                <a:cs typeface="Times New Roman"/>
              </a:rPr>
              <a:t>Primer akımındaki artış primer </a:t>
            </a:r>
            <a:r>
              <a:rPr sz="1950" spc="20" dirty="0">
                <a:latin typeface="Times New Roman"/>
                <a:cs typeface="Times New Roman"/>
              </a:rPr>
              <a:t>ve </a:t>
            </a:r>
            <a:r>
              <a:rPr sz="1950" spc="10" dirty="0">
                <a:latin typeface="Times New Roman"/>
                <a:cs typeface="Times New Roman"/>
              </a:rPr>
              <a:t>sekonder </a:t>
            </a:r>
            <a:r>
              <a:rPr sz="1950" spc="5" dirty="0">
                <a:latin typeface="Times New Roman"/>
                <a:cs typeface="Times New Roman"/>
              </a:rPr>
              <a:t>sargılarından </a:t>
            </a:r>
            <a:r>
              <a:rPr sz="1950" spc="10" dirty="0">
                <a:latin typeface="Times New Roman"/>
                <a:cs typeface="Times New Roman"/>
              </a:rPr>
              <a:t>geçen akımların ürettikleri  </a:t>
            </a:r>
            <a:r>
              <a:rPr sz="1950" spc="5" dirty="0">
                <a:latin typeface="Times New Roman"/>
                <a:cs typeface="Times New Roman"/>
              </a:rPr>
              <a:t>mmk’ler eşit </a:t>
            </a:r>
            <a:r>
              <a:rPr sz="1950" spc="10" dirty="0">
                <a:latin typeface="Times New Roman"/>
                <a:cs typeface="Times New Roman"/>
              </a:rPr>
              <a:t>oluncaya kadar </a:t>
            </a:r>
            <a:r>
              <a:rPr sz="1950" spc="15" dirty="0">
                <a:latin typeface="Times New Roman"/>
                <a:cs typeface="Times New Roman"/>
              </a:rPr>
              <a:t>devam</a:t>
            </a:r>
            <a:r>
              <a:rPr sz="1950" spc="14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Times New Roman"/>
                <a:cs typeface="Times New Roman"/>
              </a:rPr>
              <a:t>eder.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20" y="2500884"/>
            <a:ext cx="3334512" cy="3198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765" y="1044536"/>
            <a:ext cx="749808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latin typeface="Times New Roman"/>
                <a:cs typeface="Times New Roman"/>
              </a:rPr>
              <a:t>Kayıplar </a:t>
            </a:r>
            <a:r>
              <a:rPr sz="1950" spc="5" dirty="0">
                <a:latin typeface="Times New Roman"/>
                <a:cs typeface="Times New Roman"/>
              </a:rPr>
              <a:t>ihmal edilirse, </a:t>
            </a:r>
            <a:r>
              <a:rPr sz="1950" u="sng" spc="10" dirty="0">
                <a:latin typeface="Times New Roman"/>
                <a:cs typeface="Times New Roman"/>
              </a:rPr>
              <a:t>transformatörün giriş </a:t>
            </a:r>
            <a:r>
              <a:rPr sz="1950" u="sng" spc="15" dirty="0">
                <a:latin typeface="Times New Roman"/>
                <a:cs typeface="Times New Roman"/>
              </a:rPr>
              <a:t>gücü </a:t>
            </a:r>
            <a:r>
              <a:rPr sz="1950" u="sng" spc="5" dirty="0">
                <a:latin typeface="Times New Roman"/>
                <a:cs typeface="Times New Roman"/>
              </a:rPr>
              <a:t>ile </a:t>
            </a:r>
            <a:r>
              <a:rPr sz="1950" u="sng" spc="10" dirty="0">
                <a:latin typeface="Times New Roman"/>
                <a:cs typeface="Times New Roman"/>
              </a:rPr>
              <a:t>çıkış </a:t>
            </a:r>
            <a:r>
              <a:rPr sz="1950" u="sng" spc="15" dirty="0">
                <a:latin typeface="Times New Roman"/>
                <a:cs typeface="Times New Roman"/>
              </a:rPr>
              <a:t>gücü </a:t>
            </a:r>
            <a:r>
              <a:rPr sz="1950" u="sng" spc="5" dirty="0">
                <a:latin typeface="Times New Roman"/>
                <a:cs typeface="Times New Roman"/>
              </a:rPr>
              <a:t>eşit</a:t>
            </a:r>
            <a:r>
              <a:rPr sz="1950" u="sng" spc="110" dirty="0">
                <a:latin typeface="Times New Roman"/>
                <a:cs typeface="Times New Roman"/>
              </a:rPr>
              <a:t> </a:t>
            </a:r>
            <a:r>
              <a:rPr sz="1950" u="sng" spc="-10" dirty="0">
                <a:latin typeface="Times New Roman"/>
                <a:cs typeface="Times New Roman"/>
              </a:rPr>
              <a:t>olur</a:t>
            </a:r>
            <a:r>
              <a:rPr sz="1950" spc="-10" dirty="0">
                <a:latin typeface="Times New Roman"/>
                <a:cs typeface="Times New Roman"/>
              </a:rPr>
              <a:t>.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4269" y="5610846"/>
            <a:ext cx="9356090" cy="1388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2800"/>
              </a:lnSpc>
              <a:spcBef>
                <a:spcPts val="95"/>
              </a:spcBef>
            </a:pPr>
            <a:r>
              <a:rPr sz="1950" spc="10" dirty="0">
                <a:latin typeface="Times New Roman"/>
                <a:cs typeface="Times New Roman"/>
              </a:rPr>
              <a:t>İdeal bir transformatörde akımların oranının, gerilimlerin (veya </a:t>
            </a:r>
            <a:r>
              <a:rPr sz="1950" spc="5" dirty="0">
                <a:latin typeface="Times New Roman"/>
                <a:cs typeface="Times New Roman"/>
              </a:rPr>
              <a:t>sargıların) </a:t>
            </a:r>
            <a:r>
              <a:rPr sz="1950" spc="10" dirty="0">
                <a:latin typeface="Times New Roman"/>
                <a:cs typeface="Times New Roman"/>
              </a:rPr>
              <a:t>oranının tersine  </a:t>
            </a:r>
            <a:r>
              <a:rPr sz="1950" spc="5" dirty="0">
                <a:latin typeface="Times New Roman"/>
                <a:cs typeface="Times New Roman"/>
              </a:rPr>
              <a:t>eşit </a:t>
            </a:r>
            <a:r>
              <a:rPr sz="1950" spc="15" dirty="0">
                <a:latin typeface="Times New Roman"/>
                <a:cs typeface="Times New Roman"/>
              </a:rPr>
              <a:t>olduğu </a:t>
            </a:r>
            <a:r>
              <a:rPr sz="1950" dirty="0">
                <a:latin typeface="Times New Roman"/>
                <a:cs typeface="Times New Roman"/>
              </a:rPr>
              <a:t>görülür. </a:t>
            </a:r>
            <a:r>
              <a:rPr sz="1950" spc="15" dirty="0">
                <a:latin typeface="Times New Roman"/>
                <a:cs typeface="Times New Roman"/>
              </a:rPr>
              <a:t>Bu </a:t>
            </a:r>
            <a:r>
              <a:rPr sz="1950" spc="10" dirty="0">
                <a:latin typeface="Times New Roman"/>
                <a:cs typeface="Times New Roman"/>
              </a:rPr>
              <a:t>sonuca göre, istenen </a:t>
            </a:r>
            <a:r>
              <a:rPr sz="1950" spc="15" dirty="0">
                <a:latin typeface="Times New Roman"/>
                <a:cs typeface="Times New Roman"/>
              </a:rPr>
              <a:t>her </a:t>
            </a:r>
            <a:r>
              <a:rPr sz="1950" spc="10" dirty="0">
                <a:latin typeface="Times New Roman"/>
                <a:cs typeface="Times New Roman"/>
              </a:rPr>
              <a:t>hangi bir gerilim değerinin,  transformatörün sarım </a:t>
            </a:r>
            <a:r>
              <a:rPr sz="1950" spc="5" dirty="0">
                <a:latin typeface="Times New Roman"/>
                <a:cs typeface="Times New Roman"/>
              </a:rPr>
              <a:t>sayıları ayarlanarak </a:t>
            </a:r>
            <a:r>
              <a:rPr sz="1950" spc="10" dirty="0">
                <a:latin typeface="Times New Roman"/>
                <a:cs typeface="Times New Roman"/>
              </a:rPr>
              <a:t>elde </a:t>
            </a:r>
            <a:r>
              <a:rPr sz="1950" spc="5" dirty="0">
                <a:latin typeface="Times New Roman"/>
                <a:cs typeface="Times New Roman"/>
              </a:rPr>
              <a:t>edilebileceği</a:t>
            </a:r>
            <a:r>
              <a:rPr sz="1950" spc="26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görülmektedir.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74564" y="2054352"/>
            <a:ext cx="5027930" cy="2147570"/>
            <a:chOff x="5274564" y="2054352"/>
            <a:chExt cx="5027930" cy="2147570"/>
          </a:xfrm>
        </p:grpSpPr>
        <p:sp>
          <p:nvSpPr>
            <p:cNvPr id="7" name="object 7"/>
            <p:cNvSpPr/>
            <p:nvPr/>
          </p:nvSpPr>
          <p:spPr>
            <a:xfrm>
              <a:off x="5274564" y="2054352"/>
              <a:ext cx="5027930" cy="2147570"/>
            </a:xfrm>
            <a:custGeom>
              <a:avLst/>
              <a:gdLst/>
              <a:ahLst/>
              <a:cxnLst/>
              <a:rect l="l" t="t" r="r" b="b"/>
              <a:pathLst>
                <a:path w="5027930" h="2147570">
                  <a:moveTo>
                    <a:pt x="5027676" y="0"/>
                  </a:moveTo>
                  <a:lnTo>
                    <a:pt x="0" y="0"/>
                  </a:lnTo>
                  <a:lnTo>
                    <a:pt x="0" y="2147316"/>
                  </a:lnTo>
                  <a:lnTo>
                    <a:pt x="5027676" y="2147316"/>
                  </a:lnTo>
                  <a:lnTo>
                    <a:pt x="502767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00800" y="2069592"/>
              <a:ext cx="2423160" cy="2110740"/>
            </a:xfrm>
            <a:custGeom>
              <a:avLst/>
              <a:gdLst/>
              <a:ahLst/>
              <a:cxnLst/>
              <a:rect l="l" t="t" r="r" b="b"/>
              <a:pathLst>
                <a:path w="2423159" h="2110740">
                  <a:moveTo>
                    <a:pt x="2423159" y="0"/>
                  </a:moveTo>
                  <a:lnTo>
                    <a:pt x="0" y="0"/>
                  </a:lnTo>
                  <a:lnTo>
                    <a:pt x="0" y="2110740"/>
                  </a:lnTo>
                  <a:lnTo>
                    <a:pt x="2423159" y="2110740"/>
                  </a:lnTo>
                  <a:lnTo>
                    <a:pt x="242315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00800" y="2069592"/>
              <a:ext cx="2425065" cy="2112645"/>
            </a:xfrm>
            <a:custGeom>
              <a:avLst/>
              <a:gdLst/>
              <a:ahLst/>
              <a:cxnLst/>
              <a:rect l="l" t="t" r="r" b="b"/>
              <a:pathLst>
                <a:path w="2425065" h="2112645">
                  <a:moveTo>
                    <a:pt x="0" y="0"/>
                  </a:moveTo>
                  <a:lnTo>
                    <a:pt x="0" y="2112264"/>
                  </a:lnTo>
                  <a:lnTo>
                    <a:pt x="2424683" y="2112264"/>
                  </a:lnTo>
                  <a:lnTo>
                    <a:pt x="2424683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95516" y="2401824"/>
              <a:ext cx="1633855" cy="1501140"/>
            </a:xfrm>
            <a:custGeom>
              <a:avLst/>
              <a:gdLst/>
              <a:ahLst/>
              <a:cxnLst/>
              <a:rect l="l" t="t" r="r" b="b"/>
              <a:pathLst>
                <a:path w="1633854" h="1501139">
                  <a:moveTo>
                    <a:pt x="1633727" y="0"/>
                  </a:moveTo>
                  <a:lnTo>
                    <a:pt x="0" y="0"/>
                  </a:lnTo>
                  <a:lnTo>
                    <a:pt x="0" y="1501139"/>
                  </a:lnTo>
                  <a:lnTo>
                    <a:pt x="1633727" y="1501139"/>
                  </a:lnTo>
                  <a:lnTo>
                    <a:pt x="1633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95516" y="2401824"/>
              <a:ext cx="1635760" cy="1503045"/>
            </a:xfrm>
            <a:custGeom>
              <a:avLst/>
              <a:gdLst/>
              <a:ahLst/>
              <a:cxnLst/>
              <a:rect l="l" t="t" r="r" b="b"/>
              <a:pathLst>
                <a:path w="1635759" h="1503045">
                  <a:moveTo>
                    <a:pt x="0" y="0"/>
                  </a:moveTo>
                  <a:lnTo>
                    <a:pt x="0" y="1502664"/>
                  </a:lnTo>
                  <a:lnTo>
                    <a:pt x="1635252" y="1502664"/>
                  </a:lnTo>
                  <a:lnTo>
                    <a:pt x="1635252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62344" y="2228088"/>
              <a:ext cx="2059305" cy="1850389"/>
            </a:xfrm>
            <a:custGeom>
              <a:avLst/>
              <a:gdLst/>
              <a:ahLst/>
              <a:cxnLst/>
              <a:rect l="l" t="t" r="r" b="b"/>
              <a:pathLst>
                <a:path w="2059304" h="1850389">
                  <a:moveTo>
                    <a:pt x="1731263" y="0"/>
                  </a:moveTo>
                  <a:lnTo>
                    <a:pt x="1677924" y="0"/>
                  </a:lnTo>
                  <a:lnTo>
                    <a:pt x="1674876" y="3048"/>
                  </a:lnTo>
                  <a:lnTo>
                    <a:pt x="1674876" y="12191"/>
                  </a:lnTo>
                  <a:lnTo>
                    <a:pt x="1677924" y="15239"/>
                  </a:lnTo>
                  <a:lnTo>
                    <a:pt x="1731263" y="15239"/>
                  </a:lnTo>
                  <a:lnTo>
                    <a:pt x="1734311" y="12191"/>
                  </a:lnTo>
                  <a:lnTo>
                    <a:pt x="1734311" y="3048"/>
                  </a:lnTo>
                  <a:lnTo>
                    <a:pt x="1731263" y="0"/>
                  </a:lnTo>
                  <a:close/>
                </a:path>
                <a:path w="2059304" h="1850389">
                  <a:moveTo>
                    <a:pt x="1626107" y="0"/>
                  </a:moveTo>
                  <a:lnTo>
                    <a:pt x="1574291" y="0"/>
                  </a:lnTo>
                  <a:lnTo>
                    <a:pt x="1571244" y="3048"/>
                  </a:lnTo>
                  <a:lnTo>
                    <a:pt x="1571244" y="12191"/>
                  </a:lnTo>
                  <a:lnTo>
                    <a:pt x="1574291" y="15239"/>
                  </a:lnTo>
                  <a:lnTo>
                    <a:pt x="1626107" y="15239"/>
                  </a:lnTo>
                  <a:lnTo>
                    <a:pt x="1630679" y="12191"/>
                  </a:lnTo>
                  <a:lnTo>
                    <a:pt x="1630679" y="3048"/>
                  </a:lnTo>
                  <a:lnTo>
                    <a:pt x="1626107" y="0"/>
                  </a:lnTo>
                  <a:close/>
                </a:path>
                <a:path w="2059304" h="1850389">
                  <a:moveTo>
                    <a:pt x="1522476" y="0"/>
                  </a:moveTo>
                  <a:lnTo>
                    <a:pt x="1470659" y="0"/>
                  </a:lnTo>
                  <a:lnTo>
                    <a:pt x="1467611" y="3048"/>
                  </a:lnTo>
                  <a:lnTo>
                    <a:pt x="1467611" y="12191"/>
                  </a:lnTo>
                  <a:lnTo>
                    <a:pt x="1470659" y="15239"/>
                  </a:lnTo>
                  <a:lnTo>
                    <a:pt x="1522476" y="15239"/>
                  </a:lnTo>
                  <a:lnTo>
                    <a:pt x="1527048" y="12191"/>
                  </a:lnTo>
                  <a:lnTo>
                    <a:pt x="1527048" y="3048"/>
                  </a:lnTo>
                  <a:lnTo>
                    <a:pt x="1522476" y="0"/>
                  </a:lnTo>
                  <a:close/>
                </a:path>
                <a:path w="2059304" h="1850389">
                  <a:moveTo>
                    <a:pt x="1418844" y="0"/>
                  </a:moveTo>
                  <a:lnTo>
                    <a:pt x="1367027" y="0"/>
                  </a:lnTo>
                  <a:lnTo>
                    <a:pt x="1362455" y="3048"/>
                  </a:lnTo>
                  <a:lnTo>
                    <a:pt x="1362455" y="12191"/>
                  </a:lnTo>
                  <a:lnTo>
                    <a:pt x="1367027" y="15239"/>
                  </a:lnTo>
                  <a:lnTo>
                    <a:pt x="1418844" y="15239"/>
                  </a:lnTo>
                  <a:lnTo>
                    <a:pt x="1421891" y="12191"/>
                  </a:lnTo>
                  <a:lnTo>
                    <a:pt x="1421891" y="3048"/>
                  </a:lnTo>
                  <a:lnTo>
                    <a:pt x="1418844" y="0"/>
                  </a:lnTo>
                  <a:close/>
                </a:path>
                <a:path w="2059304" h="1850389">
                  <a:moveTo>
                    <a:pt x="1315211" y="0"/>
                  </a:moveTo>
                  <a:lnTo>
                    <a:pt x="1263396" y="0"/>
                  </a:lnTo>
                  <a:lnTo>
                    <a:pt x="1258824" y="3048"/>
                  </a:lnTo>
                  <a:lnTo>
                    <a:pt x="1258824" y="12191"/>
                  </a:lnTo>
                  <a:lnTo>
                    <a:pt x="1263396" y="15239"/>
                  </a:lnTo>
                  <a:lnTo>
                    <a:pt x="1315211" y="15239"/>
                  </a:lnTo>
                  <a:lnTo>
                    <a:pt x="1318259" y="12191"/>
                  </a:lnTo>
                  <a:lnTo>
                    <a:pt x="1318259" y="3048"/>
                  </a:lnTo>
                  <a:lnTo>
                    <a:pt x="1315211" y="0"/>
                  </a:lnTo>
                  <a:close/>
                </a:path>
                <a:path w="2059304" h="1850389">
                  <a:moveTo>
                    <a:pt x="1211579" y="0"/>
                  </a:moveTo>
                  <a:lnTo>
                    <a:pt x="1158239" y="0"/>
                  </a:lnTo>
                  <a:lnTo>
                    <a:pt x="1155191" y="3048"/>
                  </a:lnTo>
                  <a:lnTo>
                    <a:pt x="1155191" y="12191"/>
                  </a:lnTo>
                  <a:lnTo>
                    <a:pt x="1158239" y="15239"/>
                  </a:lnTo>
                  <a:lnTo>
                    <a:pt x="1211579" y="15239"/>
                  </a:lnTo>
                  <a:lnTo>
                    <a:pt x="1214627" y="12191"/>
                  </a:lnTo>
                  <a:lnTo>
                    <a:pt x="1214627" y="3048"/>
                  </a:lnTo>
                  <a:lnTo>
                    <a:pt x="1211579" y="0"/>
                  </a:lnTo>
                  <a:close/>
                </a:path>
                <a:path w="2059304" h="1850389">
                  <a:moveTo>
                    <a:pt x="1107948" y="0"/>
                  </a:moveTo>
                  <a:lnTo>
                    <a:pt x="1054607" y="0"/>
                  </a:lnTo>
                  <a:lnTo>
                    <a:pt x="1051559" y="3048"/>
                  </a:lnTo>
                  <a:lnTo>
                    <a:pt x="1051559" y="12191"/>
                  </a:lnTo>
                  <a:lnTo>
                    <a:pt x="1054607" y="15239"/>
                  </a:lnTo>
                  <a:lnTo>
                    <a:pt x="1107948" y="15239"/>
                  </a:lnTo>
                  <a:lnTo>
                    <a:pt x="1110996" y="12191"/>
                  </a:lnTo>
                  <a:lnTo>
                    <a:pt x="1110996" y="3048"/>
                  </a:lnTo>
                  <a:lnTo>
                    <a:pt x="1107948" y="0"/>
                  </a:lnTo>
                  <a:close/>
                </a:path>
                <a:path w="2059304" h="1850389">
                  <a:moveTo>
                    <a:pt x="1004315" y="0"/>
                  </a:moveTo>
                  <a:lnTo>
                    <a:pt x="950976" y="0"/>
                  </a:lnTo>
                  <a:lnTo>
                    <a:pt x="947927" y="3048"/>
                  </a:lnTo>
                  <a:lnTo>
                    <a:pt x="947927" y="12191"/>
                  </a:lnTo>
                  <a:lnTo>
                    <a:pt x="950976" y="15239"/>
                  </a:lnTo>
                  <a:lnTo>
                    <a:pt x="1004315" y="15239"/>
                  </a:lnTo>
                  <a:lnTo>
                    <a:pt x="1007363" y="12191"/>
                  </a:lnTo>
                  <a:lnTo>
                    <a:pt x="1007363" y="3048"/>
                  </a:lnTo>
                  <a:lnTo>
                    <a:pt x="1004315" y="0"/>
                  </a:lnTo>
                  <a:close/>
                </a:path>
                <a:path w="2059304" h="1850389">
                  <a:moveTo>
                    <a:pt x="899159" y="0"/>
                  </a:moveTo>
                  <a:lnTo>
                    <a:pt x="847344" y="0"/>
                  </a:lnTo>
                  <a:lnTo>
                    <a:pt x="844296" y="3048"/>
                  </a:lnTo>
                  <a:lnTo>
                    <a:pt x="844296" y="12191"/>
                  </a:lnTo>
                  <a:lnTo>
                    <a:pt x="847344" y="15239"/>
                  </a:lnTo>
                  <a:lnTo>
                    <a:pt x="899159" y="15239"/>
                  </a:lnTo>
                  <a:lnTo>
                    <a:pt x="903731" y="12191"/>
                  </a:lnTo>
                  <a:lnTo>
                    <a:pt x="903731" y="3048"/>
                  </a:lnTo>
                  <a:lnTo>
                    <a:pt x="899159" y="0"/>
                  </a:lnTo>
                  <a:close/>
                </a:path>
                <a:path w="2059304" h="1850389">
                  <a:moveTo>
                    <a:pt x="795527" y="0"/>
                  </a:moveTo>
                  <a:lnTo>
                    <a:pt x="743711" y="0"/>
                  </a:lnTo>
                  <a:lnTo>
                    <a:pt x="740663" y="3048"/>
                  </a:lnTo>
                  <a:lnTo>
                    <a:pt x="740663" y="12191"/>
                  </a:lnTo>
                  <a:lnTo>
                    <a:pt x="743711" y="15239"/>
                  </a:lnTo>
                  <a:lnTo>
                    <a:pt x="795527" y="15239"/>
                  </a:lnTo>
                  <a:lnTo>
                    <a:pt x="798576" y="12191"/>
                  </a:lnTo>
                  <a:lnTo>
                    <a:pt x="798576" y="3048"/>
                  </a:lnTo>
                  <a:lnTo>
                    <a:pt x="795527" y="0"/>
                  </a:lnTo>
                  <a:close/>
                </a:path>
                <a:path w="2059304" h="1850389">
                  <a:moveTo>
                    <a:pt x="691896" y="0"/>
                  </a:moveTo>
                  <a:lnTo>
                    <a:pt x="640079" y="0"/>
                  </a:lnTo>
                  <a:lnTo>
                    <a:pt x="635507" y="3048"/>
                  </a:lnTo>
                  <a:lnTo>
                    <a:pt x="635507" y="12191"/>
                  </a:lnTo>
                  <a:lnTo>
                    <a:pt x="640079" y="15239"/>
                  </a:lnTo>
                  <a:lnTo>
                    <a:pt x="691896" y="15239"/>
                  </a:lnTo>
                  <a:lnTo>
                    <a:pt x="694944" y="12191"/>
                  </a:lnTo>
                  <a:lnTo>
                    <a:pt x="694944" y="3048"/>
                  </a:lnTo>
                  <a:lnTo>
                    <a:pt x="691896" y="0"/>
                  </a:lnTo>
                  <a:close/>
                </a:path>
                <a:path w="2059304" h="1850389">
                  <a:moveTo>
                    <a:pt x="588263" y="0"/>
                  </a:moveTo>
                  <a:lnTo>
                    <a:pt x="534924" y="0"/>
                  </a:lnTo>
                  <a:lnTo>
                    <a:pt x="531876" y="3048"/>
                  </a:lnTo>
                  <a:lnTo>
                    <a:pt x="531876" y="12191"/>
                  </a:lnTo>
                  <a:lnTo>
                    <a:pt x="534924" y="15239"/>
                  </a:lnTo>
                  <a:lnTo>
                    <a:pt x="588263" y="15239"/>
                  </a:lnTo>
                  <a:lnTo>
                    <a:pt x="591311" y="12191"/>
                  </a:lnTo>
                  <a:lnTo>
                    <a:pt x="591311" y="3048"/>
                  </a:lnTo>
                  <a:lnTo>
                    <a:pt x="588263" y="0"/>
                  </a:lnTo>
                  <a:close/>
                </a:path>
                <a:path w="2059304" h="1850389">
                  <a:moveTo>
                    <a:pt x="484631" y="0"/>
                  </a:moveTo>
                  <a:lnTo>
                    <a:pt x="431291" y="0"/>
                  </a:lnTo>
                  <a:lnTo>
                    <a:pt x="428244" y="3048"/>
                  </a:lnTo>
                  <a:lnTo>
                    <a:pt x="428244" y="12191"/>
                  </a:lnTo>
                  <a:lnTo>
                    <a:pt x="431291" y="15239"/>
                  </a:lnTo>
                  <a:lnTo>
                    <a:pt x="484631" y="15239"/>
                  </a:lnTo>
                  <a:lnTo>
                    <a:pt x="487679" y="12191"/>
                  </a:lnTo>
                  <a:lnTo>
                    <a:pt x="487679" y="3048"/>
                  </a:lnTo>
                  <a:lnTo>
                    <a:pt x="484631" y="0"/>
                  </a:lnTo>
                  <a:close/>
                </a:path>
                <a:path w="2059304" h="1850389">
                  <a:moveTo>
                    <a:pt x="381000" y="0"/>
                  </a:moveTo>
                  <a:lnTo>
                    <a:pt x="327659" y="0"/>
                  </a:lnTo>
                  <a:lnTo>
                    <a:pt x="324611" y="3048"/>
                  </a:lnTo>
                  <a:lnTo>
                    <a:pt x="324611" y="12191"/>
                  </a:lnTo>
                  <a:lnTo>
                    <a:pt x="327659" y="15239"/>
                  </a:lnTo>
                  <a:lnTo>
                    <a:pt x="381000" y="15239"/>
                  </a:lnTo>
                  <a:lnTo>
                    <a:pt x="384048" y="12191"/>
                  </a:lnTo>
                  <a:lnTo>
                    <a:pt x="384048" y="3048"/>
                  </a:lnTo>
                  <a:lnTo>
                    <a:pt x="381000" y="0"/>
                  </a:lnTo>
                  <a:close/>
                </a:path>
                <a:path w="2059304" h="1850389">
                  <a:moveTo>
                    <a:pt x="275844" y="3048"/>
                  </a:moveTo>
                  <a:lnTo>
                    <a:pt x="271272" y="4572"/>
                  </a:lnTo>
                  <a:lnTo>
                    <a:pt x="254507" y="6096"/>
                  </a:lnTo>
                  <a:lnTo>
                    <a:pt x="227075" y="13715"/>
                  </a:lnTo>
                  <a:lnTo>
                    <a:pt x="224027" y="13715"/>
                  </a:lnTo>
                  <a:lnTo>
                    <a:pt x="220979" y="18287"/>
                  </a:lnTo>
                  <a:lnTo>
                    <a:pt x="222503" y="22860"/>
                  </a:lnTo>
                  <a:lnTo>
                    <a:pt x="224027" y="25908"/>
                  </a:lnTo>
                  <a:lnTo>
                    <a:pt x="227075" y="28955"/>
                  </a:lnTo>
                  <a:lnTo>
                    <a:pt x="231648" y="27431"/>
                  </a:lnTo>
                  <a:lnTo>
                    <a:pt x="257555" y="21336"/>
                  </a:lnTo>
                  <a:lnTo>
                    <a:pt x="274320" y="18287"/>
                  </a:lnTo>
                  <a:lnTo>
                    <a:pt x="277367" y="18287"/>
                  </a:lnTo>
                  <a:lnTo>
                    <a:pt x="280415" y="13715"/>
                  </a:lnTo>
                  <a:lnTo>
                    <a:pt x="280415" y="10667"/>
                  </a:lnTo>
                  <a:lnTo>
                    <a:pt x="278891" y="6096"/>
                  </a:lnTo>
                  <a:lnTo>
                    <a:pt x="275844" y="3048"/>
                  </a:lnTo>
                  <a:close/>
                </a:path>
                <a:path w="2059304" h="1850389">
                  <a:moveTo>
                    <a:pt x="175259" y="33527"/>
                  </a:moveTo>
                  <a:lnTo>
                    <a:pt x="170687" y="36575"/>
                  </a:lnTo>
                  <a:lnTo>
                    <a:pt x="167639" y="38100"/>
                  </a:lnTo>
                  <a:lnTo>
                    <a:pt x="140207" y="53339"/>
                  </a:lnTo>
                  <a:lnTo>
                    <a:pt x="132587" y="59436"/>
                  </a:lnTo>
                  <a:lnTo>
                    <a:pt x="129539" y="62484"/>
                  </a:lnTo>
                  <a:lnTo>
                    <a:pt x="128015" y="67055"/>
                  </a:lnTo>
                  <a:lnTo>
                    <a:pt x="134111" y="73151"/>
                  </a:lnTo>
                  <a:lnTo>
                    <a:pt x="138683" y="74675"/>
                  </a:lnTo>
                  <a:lnTo>
                    <a:pt x="141731" y="71627"/>
                  </a:lnTo>
                  <a:lnTo>
                    <a:pt x="149351" y="65531"/>
                  </a:lnTo>
                  <a:lnTo>
                    <a:pt x="173735" y="51815"/>
                  </a:lnTo>
                  <a:lnTo>
                    <a:pt x="178307" y="48767"/>
                  </a:lnTo>
                  <a:lnTo>
                    <a:pt x="181355" y="47243"/>
                  </a:lnTo>
                  <a:lnTo>
                    <a:pt x="182879" y="42672"/>
                  </a:lnTo>
                  <a:lnTo>
                    <a:pt x="179831" y="36575"/>
                  </a:lnTo>
                  <a:lnTo>
                    <a:pt x="175259" y="33527"/>
                  </a:lnTo>
                  <a:close/>
                </a:path>
                <a:path w="2059304" h="1850389">
                  <a:moveTo>
                    <a:pt x="94487" y="96012"/>
                  </a:moveTo>
                  <a:lnTo>
                    <a:pt x="89915" y="96012"/>
                  </a:lnTo>
                  <a:lnTo>
                    <a:pt x="86867" y="99060"/>
                  </a:lnTo>
                  <a:lnTo>
                    <a:pt x="73151" y="114300"/>
                  </a:lnTo>
                  <a:lnTo>
                    <a:pt x="57911" y="134112"/>
                  </a:lnTo>
                  <a:lnTo>
                    <a:pt x="56387" y="137160"/>
                  </a:lnTo>
                  <a:lnTo>
                    <a:pt x="56387" y="141731"/>
                  </a:lnTo>
                  <a:lnTo>
                    <a:pt x="59435" y="144779"/>
                  </a:lnTo>
                  <a:lnTo>
                    <a:pt x="62483" y="146303"/>
                  </a:lnTo>
                  <a:lnTo>
                    <a:pt x="67055" y="146303"/>
                  </a:lnTo>
                  <a:lnTo>
                    <a:pt x="70103" y="143255"/>
                  </a:lnTo>
                  <a:lnTo>
                    <a:pt x="83820" y="123443"/>
                  </a:lnTo>
                  <a:lnTo>
                    <a:pt x="100583" y="106679"/>
                  </a:lnTo>
                  <a:lnTo>
                    <a:pt x="100583" y="102108"/>
                  </a:lnTo>
                  <a:lnTo>
                    <a:pt x="94487" y="96012"/>
                  </a:lnTo>
                  <a:close/>
                </a:path>
                <a:path w="2059304" h="1850389">
                  <a:moveTo>
                    <a:pt x="35051" y="181355"/>
                  </a:moveTo>
                  <a:lnTo>
                    <a:pt x="30479" y="182879"/>
                  </a:lnTo>
                  <a:lnTo>
                    <a:pt x="25907" y="192024"/>
                  </a:lnTo>
                  <a:lnTo>
                    <a:pt x="15239" y="219455"/>
                  </a:lnTo>
                  <a:lnTo>
                    <a:pt x="12191" y="228600"/>
                  </a:lnTo>
                  <a:lnTo>
                    <a:pt x="12191" y="233172"/>
                  </a:lnTo>
                  <a:lnTo>
                    <a:pt x="13715" y="236220"/>
                  </a:lnTo>
                  <a:lnTo>
                    <a:pt x="18287" y="237743"/>
                  </a:lnTo>
                  <a:lnTo>
                    <a:pt x="21335" y="239267"/>
                  </a:lnTo>
                  <a:lnTo>
                    <a:pt x="25907" y="236220"/>
                  </a:lnTo>
                  <a:lnTo>
                    <a:pt x="27431" y="231648"/>
                  </a:lnTo>
                  <a:lnTo>
                    <a:pt x="28955" y="225551"/>
                  </a:lnTo>
                  <a:lnTo>
                    <a:pt x="39624" y="198120"/>
                  </a:lnTo>
                  <a:lnTo>
                    <a:pt x="41148" y="192024"/>
                  </a:lnTo>
                  <a:lnTo>
                    <a:pt x="44196" y="188975"/>
                  </a:lnTo>
                  <a:lnTo>
                    <a:pt x="42672" y="184403"/>
                  </a:lnTo>
                  <a:lnTo>
                    <a:pt x="38100" y="182879"/>
                  </a:lnTo>
                  <a:lnTo>
                    <a:pt x="35051" y="181355"/>
                  </a:lnTo>
                  <a:close/>
                </a:path>
                <a:path w="2059304" h="1850389">
                  <a:moveTo>
                    <a:pt x="13715" y="280415"/>
                  </a:moveTo>
                  <a:lnTo>
                    <a:pt x="6096" y="280415"/>
                  </a:lnTo>
                  <a:lnTo>
                    <a:pt x="1524" y="283463"/>
                  </a:lnTo>
                  <a:lnTo>
                    <a:pt x="1524" y="313943"/>
                  </a:lnTo>
                  <a:lnTo>
                    <a:pt x="0" y="332231"/>
                  </a:lnTo>
                  <a:lnTo>
                    <a:pt x="0" y="335279"/>
                  </a:lnTo>
                  <a:lnTo>
                    <a:pt x="4572" y="338327"/>
                  </a:lnTo>
                  <a:lnTo>
                    <a:pt x="12191" y="338327"/>
                  </a:lnTo>
                  <a:lnTo>
                    <a:pt x="15239" y="335279"/>
                  </a:lnTo>
                  <a:lnTo>
                    <a:pt x="15239" y="313943"/>
                  </a:lnTo>
                  <a:lnTo>
                    <a:pt x="16763" y="288036"/>
                  </a:lnTo>
                  <a:lnTo>
                    <a:pt x="16763" y="284988"/>
                  </a:lnTo>
                  <a:lnTo>
                    <a:pt x="13715" y="280415"/>
                  </a:lnTo>
                  <a:close/>
                </a:path>
                <a:path w="2059304" h="1850389">
                  <a:moveTo>
                    <a:pt x="12191" y="382524"/>
                  </a:moveTo>
                  <a:lnTo>
                    <a:pt x="4572" y="382524"/>
                  </a:lnTo>
                  <a:lnTo>
                    <a:pt x="0" y="385572"/>
                  </a:lnTo>
                  <a:lnTo>
                    <a:pt x="0" y="438912"/>
                  </a:lnTo>
                  <a:lnTo>
                    <a:pt x="4572" y="441960"/>
                  </a:lnTo>
                  <a:lnTo>
                    <a:pt x="12191" y="441960"/>
                  </a:lnTo>
                  <a:lnTo>
                    <a:pt x="15239" y="438912"/>
                  </a:lnTo>
                  <a:lnTo>
                    <a:pt x="15239" y="385572"/>
                  </a:lnTo>
                  <a:lnTo>
                    <a:pt x="12191" y="382524"/>
                  </a:lnTo>
                  <a:close/>
                </a:path>
                <a:path w="2059304" h="1850389">
                  <a:moveTo>
                    <a:pt x="12191" y="486155"/>
                  </a:moveTo>
                  <a:lnTo>
                    <a:pt x="4572" y="486155"/>
                  </a:lnTo>
                  <a:lnTo>
                    <a:pt x="0" y="489203"/>
                  </a:lnTo>
                  <a:lnTo>
                    <a:pt x="0" y="541020"/>
                  </a:lnTo>
                  <a:lnTo>
                    <a:pt x="4572" y="544067"/>
                  </a:lnTo>
                  <a:lnTo>
                    <a:pt x="12191" y="544067"/>
                  </a:lnTo>
                  <a:lnTo>
                    <a:pt x="15239" y="541020"/>
                  </a:lnTo>
                  <a:lnTo>
                    <a:pt x="15239" y="489203"/>
                  </a:lnTo>
                  <a:lnTo>
                    <a:pt x="12191" y="486155"/>
                  </a:lnTo>
                  <a:close/>
                </a:path>
                <a:path w="2059304" h="1850389">
                  <a:moveTo>
                    <a:pt x="12191" y="588263"/>
                  </a:moveTo>
                  <a:lnTo>
                    <a:pt x="4572" y="588263"/>
                  </a:lnTo>
                  <a:lnTo>
                    <a:pt x="0" y="591312"/>
                  </a:lnTo>
                  <a:lnTo>
                    <a:pt x="0" y="643127"/>
                  </a:lnTo>
                  <a:lnTo>
                    <a:pt x="4572" y="646176"/>
                  </a:lnTo>
                  <a:lnTo>
                    <a:pt x="12191" y="646176"/>
                  </a:lnTo>
                  <a:lnTo>
                    <a:pt x="15239" y="643127"/>
                  </a:lnTo>
                  <a:lnTo>
                    <a:pt x="15239" y="591312"/>
                  </a:lnTo>
                  <a:lnTo>
                    <a:pt x="12191" y="588263"/>
                  </a:lnTo>
                  <a:close/>
                </a:path>
                <a:path w="2059304" h="1850389">
                  <a:moveTo>
                    <a:pt x="12191" y="690372"/>
                  </a:moveTo>
                  <a:lnTo>
                    <a:pt x="4572" y="690372"/>
                  </a:lnTo>
                  <a:lnTo>
                    <a:pt x="0" y="693420"/>
                  </a:lnTo>
                  <a:lnTo>
                    <a:pt x="0" y="745236"/>
                  </a:lnTo>
                  <a:lnTo>
                    <a:pt x="4572" y="748284"/>
                  </a:lnTo>
                  <a:lnTo>
                    <a:pt x="12191" y="748284"/>
                  </a:lnTo>
                  <a:lnTo>
                    <a:pt x="15239" y="745236"/>
                  </a:lnTo>
                  <a:lnTo>
                    <a:pt x="15239" y="693420"/>
                  </a:lnTo>
                  <a:lnTo>
                    <a:pt x="12191" y="690372"/>
                  </a:lnTo>
                  <a:close/>
                </a:path>
                <a:path w="2059304" h="1850389">
                  <a:moveTo>
                    <a:pt x="12191" y="792479"/>
                  </a:moveTo>
                  <a:lnTo>
                    <a:pt x="4572" y="792479"/>
                  </a:lnTo>
                  <a:lnTo>
                    <a:pt x="0" y="795527"/>
                  </a:lnTo>
                  <a:lnTo>
                    <a:pt x="0" y="847343"/>
                  </a:lnTo>
                  <a:lnTo>
                    <a:pt x="4572" y="851915"/>
                  </a:lnTo>
                  <a:lnTo>
                    <a:pt x="12191" y="851915"/>
                  </a:lnTo>
                  <a:lnTo>
                    <a:pt x="15239" y="847343"/>
                  </a:lnTo>
                  <a:lnTo>
                    <a:pt x="15239" y="795527"/>
                  </a:lnTo>
                  <a:lnTo>
                    <a:pt x="12191" y="792479"/>
                  </a:lnTo>
                  <a:close/>
                </a:path>
                <a:path w="2059304" h="1850389">
                  <a:moveTo>
                    <a:pt x="12191" y="894588"/>
                  </a:moveTo>
                  <a:lnTo>
                    <a:pt x="4572" y="894588"/>
                  </a:lnTo>
                  <a:lnTo>
                    <a:pt x="0" y="899160"/>
                  </a:lnTo>
                  <a:lnTo>
                    <a:pt x="0" y="950976"/>
                  </a:lnTo>
                  <a:lnTo>
                    <a:pt x="4572" y="954024"/>
                  </a:lnTo>
                  <a:lnTo>
                    <a:pt x="12191" y="954024"/>
                  </a:lnTo>
                  <a:lnTo>
                    <a:pt x="15239" y="950976"/>
                  </a:lnTo>
                  <a:lnTo>
                    <a:pt x="15239" y="899160"/>
                  </a:lnTo>
                  <a:lnTo>
                    <a:pt x="12191" y="894588"/>
                  </a:lnTo>
                  <a:close/>
                </a:path>
                <a:path w="2059304" h="1850389">
                  <a:moveTo>
                    <a:pt x="12191" y="998220"/>
                  </a:moveTo>
                  <a:lnTo>
                    <a:pt x="4572" y="998220"/>
                  </a:lnTo>
                  <a:lnTo>
                    <a:pt x="0" y="1001267"/>
                  </a:lnTo>
                  <a:lnTo>
                    <a:pt x="0" y="1053084"/>
                  </a:lnTo>
                  <a:lnTo>
                    <a:pt x="4572" y="1056131"/>
                  </a:lnTo>
                  <a:lnTo>
                    <a:pt x="12191" y="1056131"/>
                  </a:lnTo>
                  <a:lnTo>
                    <a:pt x="15239" y="1053084"/>
                  </a:lnTo>
                  <a:lnTo>
                    <a:pt x="15239" y="1001267"/>
                  </a:lnTo>
                  <a:lnTo>
                    <a:pt x="12191" y="998220"/>
                  </a:lnTo>
                  <a:close/>
                </a:path>
                <a:path w="2059304" h="1850389">
                  <a:moveTo>
                    <a:pt x="12191" y="1100327"/>
                  </a:moveTo>
                  <a:lnTo>
                    <a:pt x="4572" y="1100327"/>
                  </a:lnTo>
                  <a:lnTo>
                    <a:pt x="0" y="1103376"/>
                  </a:lnTo>
                  <a:lnTo>
                    <a:pt x="0" y="1155191"/>
                  </a:lnTo>
                  <a:lnTo>
                    <a:pt x="4572" y="1158239"/>
                  </a:lnTo>
                  <a:lnTo>
                    <a:pt x="12191" y="1158239"/>
                  </a:lnTo>
                  <a:lnTo>
                    <a:pt x="15239" y="1155191"/>
                  </a:lnTo>
                  <a:lnTo>
                    <a:pt x="15239" y="1103376"/>
                  </a:lnTo>
                  <a:lnTo>
                    <a:pt x="12191" y="1100327"/>
                  </a:lnTo>
                  <a:close/>
                </a:path>
                <a:path w="2059304" h="1850389">
                  <a:moveTo>
                    <a:pt x="12191" y="1202436"/>
                  </a:moveTo>
                  <a:lnTo>
                    <a:pt x="4572" y="1202436"/>
                  </a:lnTo>
                  <a:lnTo>
                    <a:pt x="0" y="1205484"/>
                  </a:lnTo>
                  <a:lnTo>
                    <a:pt x="0" y="1257300"/>
                  </a:lnTo>
                  <a:lnTo>
                    <a:pt x="4572" y="1261872"/>
                  </a:lnTo>
                  <a:lnTo>
                    <a:pt x="12191" y="1261872"/>
                  </a:lnTo>
                  <a:lnTo>
                    <a:pt x="15239" y="1257300"/>
                  </a:lnTo>
                  <a:lnTo>
                    <a:pt x="15239" y="1205484"/>
                  </a:lnTo>
                  <a:lnTo>
                    <a:pt x="12191" y="1202436"/>
                  </a:lnTo>
                  <a:close/>
                </a:path>
                <a:path w="2059304" h="1850389">
                  <a:moveTo>
                    <a:pt x="12191" y="1304543"/>
                  </a:moveTo>
                  <a:lnTo>
                    <a:pt x="4572" y="1304543"/>
                  </a:lnTo>
                  <a:lnTo>
                    <a:pt x="0" y="1309115"/>
                  </a:lnTo>
                  <a:lnTo>
                    <a:pt x="0" y="1360931"/>
                  </a:lnTo>
                  <a:lnTo>
                    <a:pt x="4572" y="1363979"/>
                  </a:lnTo>
                  <a:lnTo>
                    <a:pt x="12191" y="1363979"/>
                  </a:lnTo>
                  <a:lnTo>
                    <a:pt x="15239" y="1360931"/>
                  </a:lnTo>
                  <a:lnTo>
                    <a:pt x="15239" y="1309115"/>
                  </a:lnTo>
                  <a:lnTo>
                    <a:pt x="12191" y="1304543"/>
                  </a:lnTo>
                  <a:close/>
                </a:path>
                <a:path w="2059304" h="1850389">
                  <a:moveTo>
                    <a:pt x="12191" y="1408176"/>
                  </a:moveTo>
                  <a:lnTo>
                    <a:pt x="4572" y="1408176"/>
                  </a:lnTo>
                  <a:lnTo>
                    <a:pt x="0" y="1411224"/>
                  </a:lnTo>
                  <a:lnTo>
                    <a:pt x="0" y="1463039"/>
                  </a:lnTo>
                  <a:lnTo>
                    <a:pt x="4572" y="1466088"/>
                  </a:lnTo>
                  <a:lnTo>
                    <a:pt x="12191" y="1466088"/>
                  </a:lnTo>
                  <a:lnTo>
                    <a:pt x="15239" y="1463039"/>
                  </a:lnTo>
                  <a:lnTo>
                    <a:pt x="15239" y="1411224"/>
                  </a:lnTo>
                  <a:lnTo>
                    <a:pt x="12191" y="1408176"/>
                  </a:lnTo>
                  <a:close/>
                </a:path>
                <a:path w="2059304" h="1850389">
                  <a:moveTo>
                    <a:pt x="12191" y="1510284"/>
                  </a:moveTo>
                  <a:lnTo>
                    <a:pt x="4572" y="1510284"/>
                  </a:lnTo>
                  <a:lnTo>
                    <a:pt x="0" y="1513331"/>
                  </a:lnTo>
                  <a:lnTo>
                    <a:pt x="0" y="1537715"/>
                  </a:lnTo>
                  <a:lnTo>
                    <a:pt x="1428" y="1560576"/>
                  </a:lnTo>
                  <a:lnTo>
                    <a:pt x="1524" y="1565148"/>
                  </a:lnTo>
                  <a:lnTo>
                    <a:pt x="6096" y="1568196"/>
                  </a:lnTo>
                  <a:lnTo>
                    <a:pt x="13715" y="1568196"/>
                  </a:lnTo>
                  <a:lnTo>
                    <a:pt x="16763" y="1565148"/>
                  </a:lnTo>
                  <a:lnTo>
                    <a:pt x="16763" y="1560576"/>
                  </a:lnTo>
                  <a:lnTo>
                    <a:pt x="15239" y="1537715"/>
                  </a:lnTo>
                  <a:lnTo>
                    <a:pt x="15239" y="1513331"/>
                  </a:lnTo>
                  <a:lnTo>
                    <a:pt x="12191" y="1510284"/>
                  </a:lnTo>
                  <a:close/>
                </a:path>
                <a:path w="2059304" h="1850389">
                  <a:moveTo>
                    <a:pt x="21335" y="1610867"/>
                  </a:moveTo>
                  <a:lnTo>
                    <a:pt x="18287" y="1612391"/>
                  </a:lnTo>
                  <a:lnTo>
                    <a:pt x="13715" y="1612391"/>
                  </a:lnTo>
                  <a:lnTo>
                    <a:pt x="12191" y="1616964"/>
                  </a:lnTo>
                  <a:lnTo>
                    <a:pt x="12191" y="1620012"/>
                  </a:lnTo>
                  <a:lnTo>
                    <a:pt x="15239" y="1629155"/>
                  </a:lnTo>
                  <a:lnTo>
                    <a:pt x="25907" y="1658112"/>
                  </a:lnTo>
                  <a:lnTo>
                    <a:pt x="28955" y="1667255"/>
                  </a:lnTo>
                  <a:lnTo>
                    <a:pt x="33527" y="1668779"/>
                  </a:lnTo>
                  <a:lnTo>
                    <a:pt x="38100" y="1667255"/>
                  </a:lnTo>
                  <a:lnTo>
                    <a:pt x="41148" y="1664208"/>
                  </a:lnTo>
                  <a:lnTo>
                    <a:pt x="42672" y="1661160"/>
                  </a:lnTo>
                  <a:lnTo>
                    <a:pt x="41148" y="1656588"/>
                  </a:lnTo>
                  <a:lnTo>
                    <a:pt x="39624" y="1653539"/>
                  </a:lnTo>
                  <a:lnTo>
                    <a:pt x="28955" y="1626108"/>
                  </a:lnTo>
                  <a:lnTo>
                    <a:pt x="25907" y="1616964"/>
                  </a:lnTo>
                  <a:lnTo>
                    <a:pt x="25907" y="1612391"/>
                  </a:lnTo>
                  <a:lnTo>
                    <a:pt x="21335" y="1610867"/>
                  </a:lnTo>
                  <a:close/>
                </a:path>
                <a:path w="2059304" h="1850389">
                  <a:moveTo>
                    <a:pt x="62483" y="1702308"/>
                  </a:moveTo>
                  <a:lnTo>
                    <a:pt x="56387" y="1708403"/>
                  </a:lnTo>
                  <a:lnTo>
                    <a:pt x="54863" y="1711452"/>
                  </a:lnTo>
                  <a:lnTo>
                    <a:pt x="57911" y="1716024"/>
                  </a:lnTo>
                  <a:lnTo>
                    <a:pt x="73151" y="1735836"/>
                  </a:lnTo>
                  <a:lnTo>
                    <a:pt x="85344" y="1749552"/>
                  </a:lnTo>
                  <a:lnTo>
                    <a:pt x="88391" y="1752600"/>
                  </a:lnTo>
                  <a:lnTo>
                    <a:pt x="92963" y="1752600"/>
                  </a:lnTo>
                  <a:lnTo>
                    <a:pt x="96011" y="1751076"/>
                  </a:lnTo>
                  <a:lnTo>
                    <a:pt x="99059" y="1748027"/>
                  </a:lnTo>
                  <a:lnTo>
                    <a:pt x="99059" y="1743455"/>
                  </a:lnTo>
                  <a:lnTo>
                    <a:pt x="96011" y="1740408"/>
                  </a:lnTo>
                  <a:lnTo>
                    <a:pt x="85344" y="1726691"/>
                  </a:lnTo>
                  <a:lnTo>
                    <a:pt x="68579" y="1706879"/>
                  </a:lnTo>
                  <a:lnTo>
                    <a:pt x="67055" y="1703831"/>
                  </a:lnTo>
                  <a:lnTo>
                    <a:pt x="62483" y="1702308"/>
                  </a:lnTo>
                  <a:close/>
                </a:path>
                <a:path w="2059304" h="1850389">
                  <a:moveTo>
                    <a:pt x="137159" y="1775460"/>
                  </a:moveTo>
                  <a:lnTo>
                    <a:pt x="132587" y="1775460"/>
                  </a:lnTo>
                  <a:lnTo>
                    <a:pt x="129539" y="1780031"/>
                  </a:lnTo>
                  <a:lnTo>
                    <a:pt x="126491" y="1783079"/>
                  </a:lnTo>
                  <a:lnTo>
                    <a:pt x="128015" y="1787652"/>
                  </a:lnTo>
                  <a:lnTo>
                    <a:pt x="131063" y="1789176"/>
                  </a:lnTo>
                  <a:lnTo>
                    <a:pt x="140207" y="1796796"/>
                  </a:lnTo>
                  <a:lnTo>
                    <a:pt x="166115" y="1812036"/>
                  </a:lnTo>
                  <a:lnTo>
                    <a:pt x="170687" y="1813560"/>
                  </a:lnTo>
                  <a:lnTo>
                    <a:pt x="173735" y="1815084"/>
                  </a:lnTo>
                  <a:lnTo>
                    <a:pt x="178307" y="1813560"/>
                  </a:lnTo>
                  <a:lnTo>
                    <a:pt x="181355" y="1807464"/>
                  </a:lnTo>
                  <a:lnTo>
                    <a:pt x="179831" y="1802891"/>
                  </a:lnTo>
                  <a:lnTo>
                    <a:pt x="173735" y="1799843"/>
                  </a:lnTo>
                  <a:lnTo>
                    <a:pt x="149351" y="1784603"/>
                  </a:lnTo>
                  <a:lnTo>
                    <a:pt x="140207" y="1778508"/>
                  </a:lnTo>
                  <a:lnTo>
                    <a:pt x="137159" y="1775460"/>
                  </a:lnTo>
                  <a:close/>
                </a:path>
                <a:path w="2059304" h="1850389">
                  <a:moveTo>
                    <a:pt x="225551" y="1821179"/>
                  </a:moveTo>
                  <a:lnTo>
                    <a:pt x="222503" y="1824227"/>
                  </a:lnTo>
                  <a:lnTo>
                    <a:pt x="220979" y="1827276"/>
                  </a:lnTo>
                  <a:lnTo>
                    <a:pt x="219455" y="1831848"/>
                  </a:lnTo>
                  <a:lnTo>
                    <a:pt x="222503" y="1836420"/>
                  </a:lnTo>
                  <a:lnTo>
                    <a:pt x="225551" y="1836420"/>
                  </a:lnTo>
                  <a:lnTo>
                    <a:pt x="254507" y="1844039"/>
                  </a:lnTo>
                  <a:lnTo>
                    <a:pt x="269748" y="1847088"/>
                  </a:lnTo>
                  <a:lnTo>
                    <a:pt x="274320" y="1847088"/>
                  </a:lnTo>
                  <a:lnTo>
                    <a:pt x="277367" y="1844039"/>
                  </a:lnTo>
                  <a:lnTo>
                    <a:pt x="278891" y="1840991"/>
                  </a:lnTo>
                  <a:lnTo>
                    <a:pt x="278891" y="1836420"/>
                  </a:lnTo>
                  <a:lnTo>
                    <a:pt x="275844" y="1831848"/>
                  </a:lnTo>
                  <a:lnTo>
                    <a:pt x="272796" y="1831848"/>
                  </a:lnTo>
                  <a:lnTo>
                    <a:pt x="257555" y="1830324"/>
                  </a:lnTo>
                  <a:lnTo>
                    <a:pt x="230124" y="1822703"/>
                  </a:lnTo>
                  <a:lnTo>
                    <a:pt x="225551" y="1821179"/>
                  </a:lnTo>
                  <a:close/>
                </a:path>
                <a:path w="2059304" h="1850389">
                  <a:moveTo>
                    <a:pt x="379475" y="1834896"/>
                  </a:moveTo>
                  <a:lnTo>
                    <a:pt x="326135" y="1834896"/>
                  </a:lnTo>
                  <a:lnTo>
                    <a:pt x="323087" y="1839467"/>
                  </a:lnTo>
                  <a:lnTo>
                    <a:pt x="323087" y="1847088"/>
                  </a:lnTo>
                  <a:lnTo>
                    <a:pt x="326135" y="1850136"/>
                  </a:lnTo>
                  <a:lnTo>
                    <a:pt x="379475" y="1850136"/>
                  </a:lnTo>
                  <a:lnTo>
                    <a:pt x="382524" y="1847088"/>
                  </a:lnTo>
                  <a:lnTo>
                    <a:pt x="382524" y="1839467"/>
                  </a:lnTo>
                  <a:lnTo>
                    <a:pt x="379475" y="1834896"/>
                  </a:lnTo>
                  <a:close/>
                </a:path>
                <a:path w="2059304" h="1850389">
                  <a:moveTo>
                    <a:pt x="483107" y="1834896"/>
                  </a:moveTo>
                  <a:lnTo>
                    <a:pt x="429767" y="1834896"/>
                  </a:lnTo>
                  <a:lnTo>
                    <a:pt x="426720" y="1839467"/>
                  </a:lnTo>
                  <a:lnTo>
                    <a:pt x="426720" y="1847088"/>
                  </a:lnTo>
                  <a:lnTo>
                    <a:pt x="429767" y="1850136"/>
                  </a:lnTo>
                  <a:lnTo>
                    <a:pt x="483107" y="1850136"/>
                  </a:lnTo>
                  <a:lnTo>
                    <a:pt x="486155" y="1847088"/>
                  </a:lnTo>
                  <a:lnTo>
                    <a:pt x="486155" y="1839467"/>
                  </a:lnTo>
                  <a:lnTo>
                    <a:pt x="483107" y="1834896"/>
                  </a:lnTo>
                  <a:close/>
                </a:path>
                <a:path w="2059304" h="1850389">
                  <a:moveTo>
                    <a:pt x="586739" y="1834896"/>
                  </a:moveTo>
                  <a:lnTo>
                    <a:pt x="533400" y="1834896"/>
                  </a:lnTo>
                  <a:lnTo>
                    <a:pt x="530351" y="1839467"/>
                  </a:lnTo>
                  <a:lnTo>
                    <a:pt x="530351" y="1847088"/>
                  </a:lnTo>
                  <a:lnTo>
                    <a:pt x="533400" y="1850136"/>
                  </a:lnTo>
                  <a:lnTo>
                    <a:pt x="586739" y="1850136"/>
                  </a:lnTo>
                  <a:lnTo>
                    <a:pt x="589787" y="1847088"/>
                  </a:lnTo>
                  <a:lnTo>
                    <a:pt x="589787" y="1839467"/>
                  </a:lnTo>
                  <a:lnTo>
                    <a:pt x="586739" y="1834896"/>
                  </a:lnTo>
                  <a:close/>
                </a:path>
                <a:path w="2059304" h="1850389">
                  <a:moveTo>
                    <a:pt x="690372" y="1834896"/>
                  </a:moveTo>
                  <a:lnTo>
                    <a:pt x="638555" y="1834896"/>
                  </a:lnTo>
                  <a:lnTo>
                    <a:pt x="633983" y="1839467"/>
                  </a:lnTo>
                  <a:lnTo>
                    <a:pt x="633983" y="1847088"/>
                  </a:lnTo>
                  <a:lnTo>
                    <a:pt x="638555" y="1850136"/>
                  </a:lnTo>
                  <a:lnTo>
                    <a:pt x="690372" y="1850136"/>
                  </a:lnTo>
                  <a:lnTo>
                    <a:pt x="693420" y="1847088"/>
                  </a:lnTo>
                  <a:lnTo>
                    <a:pt x="693420" y="1839467"/>
                  </a:lnTo>
                  <a:lnTo>
                    <a:pt x="690372" y="1834896"/>
                  </a:lnTo>
                  <a:close/>
                </a:path>
                <a:path w="2059304" h="1850389">
                  <a:moveTo>
                    <a:pt x="794003" y="1834896"/>
                  </a:moveTo>
                  <a:lnTo>
                    <a:pt x="742187" y="1834896"/>
                  </a:lnTo>
                  <a:lnTo>
                    <a:pt x="739139" y="1839467"/>
                  </a:lnTo>
                  <a:lnTo>
                    <a:pt x="739139" y="1847088"/>
                  </a:lnTo>
                  <a:lnTo>
                    <a:pt x="742187" y="1850136"/>
                  </a:lnTo>
                  <a:lnTo>
                    <a:pt x="794003" y="1850136"/>
                  </a:lnTo>
                  <a:lnTo>
                    <a:pt x="797051" y="1847088"/>
                  </a:lnTo>
                  <a:lnTo>
                    <a:pt x="797051" y="1839467"/>
                  </a:lnTo>
                  <a:lnTo>
                    <a:pt x="794003" y="1834896"/>
                  </a:lnTo>
                  <a:close/>
                </a:path>
                <a:path w="2059304" h="1850389">
                  <a:moveTo>
                    <a:pt x="897635" y="1834896"/>
                  </a:moveTo>
                  <a:lnTo>
                    <a:pt x="845820" y="1834896"/>
                  </a:lnTo>
                  <a:lnTo>
                    <a:pt x="842772" y="1839467"/>
                  </a:lnTo>
                  <a:lnTo>
                    <a:pt x="842772" y="1847088"/>
                  </a:lnTo>
                  <a:lnTo>
                    <a:pt x="845820" y="1850136"/>
                  </a:lnTo>
                  <a:lnTo>
                    <a:pt x="897635" y="1850136"/>
                  </a:lnTo>
                  <a:lnTo>
                    <a:pt x="902207" y="1847088"/>
                  </a:lnTo>
                  <a:lnTo>
                    <a:pt x="902207" y="1839467"/>
                  </a:lnTo>
                  <a:lnTo>
                    <a:pt x="897635" y="1834896"/>
                  </a:lnTo>
                  <a:close/>
                </a:path>
                <a:path w="2059304" h="1850389">
                  <a:moveTo>
                    <a:pt x="1002791" y="1834896"/>
                  </a:moveTo>
                  <a:lnTo>
                    <a:pt x="949451" y="1834896"/>
                  </a:lnTo>
                  <a:lnTo>
                    <a:pt x="946403" y="1839467"/>
                  </a:lnTo>
                  <a:lnTo>
                    <a:pt x="946403" y="1847088"/>
                  </a:lnTo>
                  <a:lnTo>
                    <a:pt x="949451" y="1850136"/>
                  </a:lnTo>
                  <a:lnTo>
                    <a:pt x="1002791" y="1850136"/>
                  </a:lnTo>
                  <a:lnTo>
                    <a:pt x="1005839" y="1847088"/>
                  </a:lnTo>
                  <a:lnTo>
                    <a:pt x="1005839" y="1839467"/>
                  </a:lnTo>
                  <a:lnTo>
                    <a:pt x="1002791" y="1834896"/>
                  </a:lnTo>
                  <a:close/>
                </a:path>
                <a:path w="2059304" h="1850389">
                  <a:moveTo>
                    <a:pt x="1106424" y="1834896"/>
                  </a:moveTo>
                  <a:lnTo>
                    <a:pt x="1053083" y="1834896"/>
                  </a:lnTo>
                  <a:lnTo>
                    <a:pt x="1050035" y="1839467"/>
                  </a:lnTo>
                  <a:lnTo>
                    <a:pt x="1050035" y="1847088"/>
                  </a:lnTo>
                  <a:lnTo>
                    <a:pt x="1053083" y="1850136"/>
                  </a:lnTo>
                  <a:lnTo>
                    <a:pt x="1106424" y="1850136"/>
                  </a:lnTo>
                  <a:lnTo>
                    <a:pt x="1109472" y="1847088"/>
                  </a:lnTo>
                  <a:lnTo>
                    <a:pt x="1109472" y="1839467"/>
                  </a:lnTo>
                  <a:lnTo>
                    <a:pt x="1106424" y="1834896"/>
                  </a:lnTo>
                  <a:close/>
                </a:path>
                <a:path w="2059304" h="1850389">
                  <a:moveTo>
                    <a:pt x="1210055" y="1834896"/>
                  </a:moveTo>
                  <a:lnTo>
                    <a:pt x="1156715" y="1834896"/>
                  </a:lnTo>
                  <a:lnTo>
                    <a:pt x="1153667" y="1839467"/>
                  </a:lnTo>
                  <a:lnTo>
                    <a:pt x="1153667" y="1847088"/>
                  </a:lnTo>
                  <a:lnTo>
                    <a:pt x="1156715" y="1850136"/>
                  </a:lnTo>
                  <a:lnTo>
                    <a:pt x="1210055" y="1850136"/>
                  </a:lnTo>
                  <a:lnTo>
                    <a:pt x="1213103" y="1847088"/>
                  </a:lnTo>
                  <a:lnTo>
                    <a:pt x="1213103" y="1839467"/>
                  </a:lnTo>
                  <a:lnTo>
                    <a:pt x="1210055" y="1834896"/>
                  </a:lnTo>
                  <a:close/>
                </a:path>
                <a:path w="2059304" h="1850389">
                  <a:moveTo>
                    <a:pt x="1313687" y="1834896"/>
                  </a:moveTo>
                  <a:lnTo>
                    <a:pt x="1261872" y="1834896"/>
                  </a:lnTo>
                  <a:lnTo>
                    <a:pt x="1257300" y="1839467"/>
                  </a:lnTo>
                  <a:lnTo>
                    <a:pt x="1257300" y="1847088"/>
                  </a:lnTo>
                  <a:lnTo>
                    <a:pt x="1261872" y="1850136"/>
                  </a:lnTo>
                  <a:lnTo>
                    <a:pt x="1313687" y="1850136"/>
                  </a:lnTo>
                  <a:lnTo>
                    <a:pt x="1316735" y="1847088"/>
                  </a:lnTo>
                  <a:lnTo>
                    <a:pt x="1316735" y="1839467"/>
                  </a:lnTo>
                  <a:lnTo>
                    <a:pt x="1313687" y="1834896"/>
                  </a:lnTo>
                  <a:close/>
                </a:path>
                <a:path w="2059304" h="1850389">
                  <a:moveTo>
                    <a:pt x="1417320" y="1834896"/>
                  </a:moveTo>
                  <a:lnTo>
                    <a:pt x="1365503" y="1834896"/>
                  </a:lnTo>
                  <a:lnTo>
                    <a:pt x="1360931" y="1839467"/>
                  </a:lnTo>
                  <a:lnTo>
                    <a:pt x="1360931" y="1847088"/>
                  </a:lnTo>
                  <a:lnTo>
                    <a:pt x="1365503" y="1850136"/>
                  </a:lnTo>
                  <a:lnTo>
                    <a:pt x="1417320" y="1850136"/>
                  </a:lnTo>
                  <a:lnTo>
                    <a:pt x="1420367" y="1847088"/>
                  </a:lnTo>
                  <a:lnTo>
                    <a:pt x="1420367" y="1839467"/>
                  </a:lnTo>
                  <a:lnTo>
                    <a:pt x="1417320" y="1834896"/>
                  </a:lnTo>
                  <a:close/>
                </a:path>
                <a:path w="2059304" h="1850389">
                  <a:moveTo>
                    <a:pt x="1520952" y="1834896"/>
                  </a:moveTo>
                  <a:lnTo>
                    <a:pt x="1469135" y="1834896"/>
                  </a:lnTo>
                  <a:lnTo>
                    <a:pt x="1466087" y="1839467"/>
                  </a:lnTo>
                  <a:lnTo>
                    <a:pt x="1466087" y="1847088"/>
                  </a:lnTo>
                  <a:lnTo>
                    <a:pt x="1469135" y="1850136"/>
                  </a:lnTo>
                  <a:lnTo>
                    <a:pt x="1520952" y="1850136"/>
                  </a:lnTo>
                  <a:lnTo>
                    <a:pt x="1525524" y="1847088"/>
                  </a:lnTo>
                  <a:lnTo>
                    <a:pt x="1525524" y="1839467"/>
                  </a:lnTo>
                  <a:lnTo>
                    <a:pt x="1520952" y="1834896"/>
                  </a:lnTo>
                  <a:close/>
                </a:path>
                <a:path w="2059304" h="1850389">
                  <a:moveTo>
                    <a:pt x="1626107" y="1834896"/>
                  </a:moveTo>
                  <a:lnTo>
                    <a:pt x="1572767" y="1834896"/>
                  </a:lnTo>
                  <a:lnTo>
                    <a:pt x="1569720" y="1839467"/>
                  </a:lnTo>
                  <a:lnTo>
                    <a:pt x="1569720" y="1847088"/>
                  </a:lnTo>
                  <a:lnTo>
                    <a:pt x="1572767" y="1850136"/>
                  </a:lnTo>
                  <a:lnTo>
                    <a:pt x="1626107" y="1850136"/>
                  </a:lnTo>
                  <a:lnTo>
                    <a:pt x="1629155" y="1847088"/>
                  </a:lnTo>
                  <a:lnTo>
                    <a:pt x="1629155" y="1839467"/>
                  </a:lnTo>
                  <a:lnTo>
                    <a:pt x="1626107" y="1834896"/>
                  </a:lnTo>
                  <a:close/>
                </a:path>
                <a:path w="2059304" h="1850389">
                  <a:moveTo>
                    <a:pt x="1729739" y="1834896"/>
                  </a:moveTo>
                  <a:lnTo>
                    <a:pt x="1676400" y="1834896"/>
                  </a:lnTo>
                  <a:lnTo>
                    <a:pt x="1673352" y="1839467"/>
                  </a:lnTo>
                  <a:lnTo>
                    <a:pt x="1673352" y="1847088"/>
                  </a:lnTo>
                  <a:lnTo>
                    <a:pt x="1676400" y="1850136"/>
                  </a:lnTo>
                  <a:lnTo>
                    <a:pt x="1729739" y="1850136"/>
                  </a:lnTo>
                  <a:lnTo>
                    <a:pt x="1732787" y="1847088"/>
                  </a:lnTo>
                  <a:lnTo>
                    <a:pt x="1732787" y="1839467"/>
                  </a:lnTo>
                  <a:lnTo>
                    <a:pt x="1729739" y="1834896"/>
                  </a:lnTo>
                  <a:close/>
                </a:path>
                <a:path w="2059304" h="1850389">
                  <a:moveTo>
                    <a:pt x="1830324" y="1822703"/>
                  </a:moveTo>
                  <a:lnTo>
                    <a:pt x="1825752" y="1824227"/>
                  </a:lnTo>
                  <a:lnTo>
                    <a:pt x="1802891" y="1828800"/>
                  </a:lnTo>
                  <a:lnTo>
                    <a:pt x="1783079" y="1831848"/>
                  </a:lnTo>
                  <a:lnTo>
                    <a:pt x="1778507" y="1833372"/>
                  </a:lnTo>
                  <a:lnTo>
                    <a:pt x="1776983" y="1836420"/>
                  </a:lnTo>
                  <a:lnTo>
                    <a:pt x="1776983" y="1844039"/>
                  </a:lnTo>
                  <a:lnTo>
                    <a:pt x="1781555" y="1847088"/>
                  </a:lnTo>
                  <a:lnTo>
                    <a:pt x="1786127" y="1847088"/>
                  </a:lnTo>
                  <a:lnTo>
                    <a:pt x="1804415" y="1844039"/>
                  </a:lnTo>
                  <a:lnTo>
                    <a:pt x="1830324" y="1837943"/>
                  </a:lnTo>
                  <a:lnTo>
                    <a:pt x="1833372" y="1836420"/>
                  </a:lnTo>
                  <a:lnTo>
                    <a:pt x="1836420" y="1833372"/>
                  </a:lnTo>
                  <a:lnTo>
                    <a:pt x="1833372" y="1824227"/>
                  </a:lnTo>
                  <a:lnTo>
                    <a:pt x="1830324" y="1822703"/>
                  </a:lnTo>
                  <a:close/>
                </a:path>
                <a:path w="2059304" h="1850389">
                  <a:moveTo>
                    <a:pt x="1924811" y="1778508"/>
                  </a:moveTo>
                  <a:lnTo>
                    <a:pt x="1920239" y="1778508"/>
                  </a:lnTo>
                  <a:lnTo>
                    <a:pt x="1915667" y="1780031"/>
                  </a:lnTo>
                  <a:lnTo>
                    <a:pt x="1911096" y="1784603"/>
                  </a:lnTo>
                  <a:lnTo>
                    <a:pt x="1886711" y="1799843"/>
                  </a:lnTo>
                  <a:lnTo>
                    <a:pt x="1879091" y="1802891"/>
                  </a:lnTo>
                  <a:lnTo>
                    <a:pt x="1876044" y="1804415"/>
                  </a:lnTo>
                  <a:lnTo>
                    <a:pt x="1874520" y="1808988"/>
                  </a:lnTo>
                  <a:lnTo>
                    <a:pt x="1876044" y="1812036"/>
                  </a:lnTo>
                  <a:lnTo>
                    <a:pt x="1877567" y="1816608"/>
                  </a:lnTo>
                  <a:lnTo>
                    <a:pt x="1882139" y="1818131"/>
                  </a:lnTo>
                  <a:lnTo>
                    <a:pt x="1886711" y="1815084"/>
                  </a:lnTo>
                  <a:lnTo>
                    <a:pt x="1892807" y="1812036"/>
                  </a:lnTo>
                  <a:lnTo>
                    <a:pt x="1918715" y="1796796"/>
                  </a:lnTo>
                  <a:lnTo>
                    <a:pt x="1924811" y="1792224"/>
                  </a:lnTo>
                  <a:lnTo>
                    <a:pt x="1927859" y="1789176"/>
                  </a:lnTo>
                  <a:lnTo>
                    <a:pt x="1929383" y="1784603"/>
                  </a:lnTo>
                  <a:lnTo>
                    <a:pt x="1926335" y="1781555"/>
                  </a:lnTo>
                  <a:lnTo>
                    <a:pt x="1924811" y="1778508"/>
                  </a:lnTo>
                  <a:close/>
                </a:path>
                <a:path w="2059304" h="1850389">
                  <a:moveTo>
                    <a:pt x="1994915" y="1705355"/>
                  </a:moveTo>
                  <a:lnTo>
                    <a:pt x="1990344" y="1706879"/>
                  </a:lnTo>
                  <a:lnTo>
                    <a:pt x="1987296" y="1709927"/>
                  </a:lnTo>
                  <a:lnTo>
                    <a:pt x="1975103" y="1726691"/>
                  </a:lnTo>
                  <a:lnTo>
                    <a:pt x="1959863" y="1743455"/>
                  </a:lnTo>
                  <a:lnTo>
                    <a:pt x="1956815" y="1746503"/>
                  </a:lnTo>
                  <a:lnTo>
                    <a:pt x="1956815" y="1751076"/>
                  </a:lnTo>
                  <a:lnTo>
                    <a:pt x="1961387" y="1754124"/>
                  </a:lnTo>
                  <a:lnTo>
                    <a:pt x="1964435" y="1755648"/>
                  </a:lnTo>
                  <a:lnTo>
                    <a:pt x="1969007" y="1755648"/>
                  </a:lnTo>
                  <a:lnTo>
                    <a:pt x="1970531" y="1752600"/>
                  </a:lnTo>
                  <a:lnTo>
                    <a:pt x="1985772" y="1735836"/>
                  </a:lnTo>
                  <a:lnTo>
                    <a:pt x="1999487" y="1719072"/>
                  </a:lnTo>
                  <a:lnTo>
                    <a:pt x="2002535" y="1716024"/>
                  </a:lnTo>
                  <a:lnTo>
                    <a:pt x="2001011" y="1711452"/>
                  </a:lnTo>
                  <a:lnTo>
                    <a:pt x="1994915" y="1705355"/>
                  </a:lnTo>
                  <a:close/>
                </a:path>
                <a:path w="2059304" h="1850389">
                  <a:moveTo>
                    <a:pt x="2037587" y="1613915"/>
                  </a:moveTo>
                  <a:lnTo>
                    <a:pt x="2033015" y="1616964"/>
                  </a:lnTo>
                  <a:lnTo>
                    <a:pt x="2031491" y="1620012"/>
                  </a:lnTo>
                  <a:lnTo>
                    <a:pt x="2029967" y="1626108"/>
                  </a:lnTo>
                  <a:lnTo>
                    <a:pt x="2020824" y="1653539"/>
                  </a:lnTo>
                  <a:lnTo>
                    <a:pt x="2016252" y="1661160"/>
                  </a:lnTo>
                  <a:lnTo>
                    <a:pt x="2014727" y="1664208"/>
                  </a:lnTo>
                  <a:lnTo>
                    <a:pt x="2016252" y="1668779"/>
                  </a:lnTo>
                  <a:lnTo>
                    <a:pt x="2020824" y="1670303"/>
                  </a:lnTo>
                  <a:lnTo>
                    <a:pt x="2023872" y="1671827"/>
                  </a:lnTo>
                  <a:lnTo>
                    <a:pt x="2028444" y="1670303"/>
                  </a:lnTo>
                  <a:lnTo>
                    <a:pt x="2029967" y="1667255"/>
                  </a:lnTo>
                  <a:lnTo>
                    <a:pt x="2034539" y="1659636"/>
                  </a:lnTo>
                  <a:lnTo>
                    <a:pt x="2043683" y="1630679"/>
                  </a:lnTo>
                  <a:lnTo>
                    <a:pt x="2046731" y="1624584"/>
                  </a:lnTo>
                  <a:lnTo>
                    <a:pt x="2046731" y="1620012"/>
                  </a:lnTo>
                  <a:lnTo>
                    <a:pt x="2045207" y="1616964"/>
                  </a:lnTo>
                  <a:lnTo>
                    <a:pt x="2040635" y="1615439"/>
                  </a:lnTo>
                  <a:lnTo>
                    <a:pt x="2037587" y="1613915"/>
                  </a:lnTo>
                  <a:close/>
                </a:path>
                <a:path w="2059304" h="1850389">
                  <a:moveTo>
                    <a:pt x="2055876" y="1513331"/>
                  </a:moveTo>
                  <a:lnTo>
                    <a:pt x="2048255" y="1513331"/>
                  </a:lnTo>
                  <a:lnTo>
                    <a:pt x="2043683" y="1517903"/>
                  </a:lnTo>
                  <a:lnTo>
                    <a:pt x="2043603" y="1537715"/>
                  </a:lnTo>
                  <a:lnTo>
                    <a:pt x="2042159" y="1565148"/>
                  </a:lnTo>
                  <a:lnTo>
                    <a:pt x="2042159" y="1568196"/>
                  </a:lnTo>
                  <a:lnTo>
                    <a:pt x="2045207" y="1572767"/>
                  </a:lnTo>
                  <a:lnTo>
                    <a:pt x="2054352" y="1572767"/>
                  </a:lnTo>
                  <a:lnTo>
                    <a:pt x="2057400" y="1569720"/>
                  </a:lnTo>
                  <a:lnTo>
                    <a:pt x="2057400" y="1565148"/>
                  </a:lnTo>
                  <a:lnTo>
                    <a:pt x="2058924" y="1537715"/>
                  </a:lnTo>
                  <a:lnTo>
                    <a:pt x="2058924" y="1517903"/>
                  </a:lnTo>
                  <a:lnTo>
                    <a:pt x="2055876" y="1513331"/>
                  </a:lnTo>
                  <a:close/>
                </a:path>
                <a:path w="2059304" h="1850389">
                  <a:moveTo>
                    <a:pt x="2055876" y="1411224"/>
                  </a:moveTo>
                  <a:lnTo>
                    <a:pt x="2048255" y="1411224"/>
                  </a:lnTo>
                  <a:lnTo>
                    <a:pt x="2043683" y="1414272"/>
                  </a:lnTo>
                  <a:lnTo>
                    <a:pt x="2043683" y="1466088"/>
                  </a:lnTo>
                  <a:lnTo>
                    <a:pt x="2048255" y="1470660"/>
                  </a:lnTo>
                  <a:lnTo>
                    <a:pt x="2055876" y="1470660"/>
                  </a:lnTo>
                  <a:lnTo>
                    <a:pt x="2058924" y="1466088"/>
                  </a:lnTo>
                  <a:lnTo>
                    <a:pt x="2058924" y="1414272"/>
                  </a:lnTo>
                  <a:lnTo>
                    <a:pt x="2055876" y="1411224"/>
                  </a:lnTo>
                  <a:close/>
                </a:path>
                <a:path w="2059304" h="1850389">
                  <a:moveTo>
                    <a:pt x="2055876" y="1309115"/>
                  </a:moveTo>
                  <a:lnTo>
                    <a:pt x="2048255" y="1309115"/>
                  </a:lnTo>
                  <a:lnTo>
                    <a:pt x="2043683" y="1312164"/>
                  </a:lnTo>
                  <a:lnTo>
                    <a:pt x="2043683" y="1363979"/>
                  </a:lnTo>
                  <a:lnTo>
                    <a:pt x="2048255" y="1367027"/>
                  </a:lnTo>
                  <a:lnTo>
                    <a:pt x="2055876" y="1367027"/>
                  </a:lnTo>
                  <a:lnTo>
                    <a:pt x="2058924" y="1363979"/>
                  </a:lnTo>
                  <a:lnTo>
                    <a:pt x="2058924" y="1312164"/>
                  </a:lnTo>
                  <a:lnTo>
                    <a:pt x="2055876" y="1309115"/>
                  </a:lnTo>
                  <a:close/>
                </a:path>
                <a:path w="2059304" h="1850389">
                  <a:moveTo>
                    <a:pt x="2055876" y="1207008"/>
                  </a:moveTo>
                  <a:lnTo>
                    <a:pt x="2048255" y="1207008"/>
                  </a:lnTo>
                  <a:lnTo>
                    <a:pt x="2043683" y="1210055"/>
                  </a:lnTo>
                  <a:lnTo>
                    <a:pt x="2043683" y="1261872"/>
                  </a:lnTo>
                  <a:lnTo>
                    <a:pt x="2048255" y="1264920"/>
                  </a:lnTo>
                  <a:lnTo>
                    <a:pt x="2055876" y="1264920"/>
                  </a:lnTo>
                  <a:lnTo>
                    <a:pt x="2058924" y="1261872"/>
                  </a:lnTo>
                  <a:lnTo>
                    <a:pt x="2058924" y="1210055"/>
                  </a:lnTo>
                  <a:lnTo>
                    <a:pt x="2055876" y="1207008"/>
                  </a:lnTo>
                  <a:close/>
                </a:path>
                <a:path w="2059304" h="1850389">
                  <a:moveTo>
                    <a:pt x="2055876" y="1104900"/>
                  </a:moveTo>
                  <a:lnTo>
                    <a:pt x="2048255" y="1104900"/>
                  </a:lnTo>
                  <a:lnTo>
                    <a:pt x="2043683" y="1107948"/>
                  </a:lnTo>
                  <a:lnTo>
                    <a:pt x="2043683" y="1159764"/>
                  </a:lnTo>
                  <a:lnTo>
                    <a:pt x="2048255" y="1162812"/>
                  </a:lnTo>
                  <a:lnTo>
                    <a:pt x="2055876" y="1162812"/>
                  </a:lnTo>
                  <a:lnTo>
                    <a:pt x="2058924" y="1159764"/>
                  </a:lnTo>
                  <a:lnTo>
                    <a:pt x="2058924" y="1107948"/>
                  </a:lnTo>
                  <a:lnTo>
                    <a:pt x="2055876" y="1104900"/>
                  </a:lnTo>
                  <a:close/>
                </a:path>
                <a:path w="2059304" h="1850389">
                  <a:moveTo>
                    <a:pt x="2055876" y="1001267"/>
                  </a:moveTo>
                  <a:lnTo>
                    <a:pt x="2048255" y="1001267"/>
                  </a:lnTo>
                  <a:lnTo>
                    <a:pt x="2043683" y="1004315"/>
                  </a:lnTo>
                  <a:lnTo>
                    <a:pt x="2043683" y="1057655"/>
                  </a:lnTo>
                  <a:lnTo>
                    <a:pt x="2048255" y="1060703"/>
                  </a:lnTo>
                  <a:lnTo>
                    <a:pt x="2055876" y="1060703"/>
                  </a:lnTo>
                  <a:lnTo>
                    <a:pt x="2058924" y="1057655"/>
                  </a:lnTo>
                  <a:lnTo>
                    <a:pt x="2058924" y="1004315"/>
                  </a:lnTo>
                  <a:lnTo>
                    <a:pt x="2055876" y="1001267"/>
                  </a:lnTo>
                  <a:close/>
                </a:path>
                <a:path w="2059304" h="1850389">
                  <a:moveTo>
                    <a:pt x="2055876" y="899160"/>
                  </a:moveTo>
                  <a:lnTo>
                    <a:pt x="2048255" y="899160"/>
                  </a:lnTo>
                  <a:lnTo>
                    <a:pt x="2043683" y="902208"/>
                  </a:lnTo>
                  <a:lnTo>
                    <a:pt x="2043683" y="954024"/>
                  </a:lnTo>
                  <a:lnTo>
                    <a:pt x="2048255" y="958596"/>
                  </a:lnTo>
                  <a:lnTo>
                    <a:pt x="2055876" y="958596"/>
                  </a:lnTo>
                  <a:lnTo>
                    <a:pt x="2058924" y="954024"/>
                  </a:lnTo>
                  <a:lnTo>
                    <a:pt x="2058924" y="902208"/>
                  </a:lnTo>
                  <a:lnTo>
                    <a:pt x="2055876" y="899160"/>
                  </a:lnTo>
                  <a:close/>
                </a:path>
                <a:path w="2059304" h="1850389">
                  <a:moveTo>
                    <a:pt x="2055876" y="797051"/>
                  </a:moveTo>
                  <a:lnTo>
                    <a:pt x="2048255" y="797051"/>
                  </a:lnTo>
                  <a:lnTo>
                    <a:pt x="2043683" y="800100"/>
                  </a:lnTo>
                  <a:lnTo>
                    <a:pt x="2043683" y="851915"/>
                  </a:lnTo>
                  <a:lnTo>
                    <a:pt x="2048255" y="854963"/>
                  </a:lnTo>
                  <a:lnTo>
                    <a:pt x="2055876" y="854963"/>
                  </a:lnTo>
                  <a:lnTo>
                    <a:pt x="2058924" y="851915"/>
                  </a:lnTo>
                  <a:lnTo>
                    <a:pt x="2058924" y="800100"/>
                  </a:lnTo>
                  <a:lnTo>
                    <a:pt x="2055876" y="797051"/>
                  </a:lnTo>
                  <a:close/>
                </a:path>
                <a:path w="2059304" h="1850389">
                  <a:moveTo>
                    <a:pt x="2055876" y="694943"/>
                  </a:moveTo>
                  <a:lnTo>
                    <a:pt x="2048255" y="694943"/>
                  </a:lnTo>
                  <a:lnTo>
                    <a:pt x="2043683" y="697991"/>
                  </a:lnTo>
                  <a:lnTo>
                    <a:pt x="2043683" y="749808"/>
                  </a:lnTo>
                  <a:lnTo>
                    <a:pt x="2048255" y="752855"/>
                  </a:lnTo>
                  <a:lnTo>
                    <a:pt x="2055876" y="752855"/>
                  </a:lnTo>
                  <a:lnTo>
                    <a:pt x="2058924" y="749808"/>
                  </a:lnTo>
                  <a:lnTo>
                    <a:pt x="2058924" y="697991"/>
                  </a:lnTo>
                  <a:lnTo>
                    <a:pt x="2055876" y="694943"/>
                  </a:lnTo>
                  <a:close/>
                </a:path>
                <a:path w="2059304" h="1850389">
                  <a:moveTo>
                    <a:pt x="2055876" y="591312"/>
                  </a:moveTo>
                  <a:lnTo>
                    <a:pt x="2048255" y="591312"/>
                  </a:lnTo>
                  <a:lnTo>
                    <a:pt x="2043683" y="595884"/>
                  </a:lnTo>
                  <a:lnTo>
                    <a:pt x="2043683" y="647700"/>
                  </a:lnTo>
                  <a:lnTo>
                    <a:pt x="2048255" y="650748"/>
                  </a:lnTo>
                  <a:lnTo>
                    <a:pt x="2055876" y="650748"/>
                  </a:lnTo>
                  <a:lnTo>
                    <a:pt x="2058924" y="647700"/>
                  </a:lnTo>
                  <a:lnTo>
                    <a:pt x="2058924" y="595884"/>
                  </a:lnTo>
                  <a:lnTo>
                    <a:pt x="2055876" y="591312"/>
                  </a:lnTo>
                  <a:close/>
                </a:path>
                <a:path w="2059304" h="1850389">
                  <a:moveTo>
                    <a:pt x="2055876" y="489203"/>
                  </a:moveTo>
                  <a:lnTo>
                    <a:pt x="2048255" y="489203"/>
                  </a:lnTo>
                  <a:lnTo>
                    <a:pt x="2043683" y="492251"/>
                  </a:lnTo>
                  <a:lnTo>
                    <a:pt x="2043683" y="544067"/>
                  </a:lnTo>
                  <a:lnTo>
                    <a:pt x="2048255" y="548639"/>
                  </a:lnTo>
                  <a:lnTo>
                    <a:pt x="2055876" y="548639"/>
                  </a:lnTo>
                  <a:lnTo>
                    <a:pt x="2058924" y="544067"/>
                  </a:lnTo>
                  <a:lnTo>
                    <a:pt x="2058924" y="492251"/>
                  </a:lnTo>
                  <a:lnTo>
                    <a:pt x="2055876" y="489203"/>
                  </a:lnTo>
                  <a:close/>
                </a:path>
                <a:path w="2059304" h="1850389">
                  <a:moveTo>
                    <a:pt x="2055876" y="387096"/>
                  </a:moveTo>
                  <a:lnTo>
                    <a:pt x="2048255" y="387096"/>
                  </a:lnTo>
                  <a:lnTo>
                    <a:pt x="2043683" y="390143"/>
                  </a:lnTo>
                  <a:lnTo>
                    <a:pt x="2043683" y="441960"/>
                  </a:lnTo>
                  <a:lnTo>
                    <a:pt x="2048255" y="445008"/>
                  </a:lnTo>
                  <a:lnTo>
                    <a:pt x="2055876" y="445008"/>
                  </a:lnTo>
                  <a:lnTo>
                    <a:pt x="2058924" y="441960"/>
                  </a:lnTo>
                  <a:lnTo>
                    <a:pt x="2058924" y="390143"/>
                  </a:lnTo>
                  <a:lnTo>
                    <a:pt x="2055876" y="387096"/>
                  </a:lnTo>
                  <a:close/>
                </a:path>
                <a:path w="2059304" h="1850389">
                  <a:moveTo>
                    <a:pt x="2054352" y="284988"/>
                  </a:moveTo>
                  <a:lnTo>
                    <a:pt x="2046731" y="284988"/>
                  </a:lnTo>
                  <a:lnTo>
                    <a:pt x="2042159" y="288036"/>
                  </a:lnTo>
                  <a:lnTo>
                    <a:pt x="2043683" y="292608"/>
                  </a:lnTo>
                  <a:lnTo>
                    <a:pt x="2043683" y="339851"/>
                  </a:lnTo>
                  <a:lnTo>
                    <a:pt x="2048255" y="342900"/>
                  </a:lnTo>
                  <a:lnTo>
                    <a:pt x="2055876" y="342900"/>
                  </a:lnTo>
                  <a:lnTo>
                    <a:pt x="2058924" y="339851"/>
                  </a:lnTo>
                  <a:lnTo>
                    <a:pt x="2058924" y="313943"/>
                  </a:lnTo>
                  <a:lnTo>
                    <a:pt x="2057501" y="292608"/>
                  </a:lnTo>
                  <a:lnTo>
                    <a:pt x="2057400" y="288036"/>
                  </a:lnTo>
                  <a:lnTo>
                    <a:pt x="2054352" y="284988"/>
                  </a:lnTo>
                  <a:close/>
                </a:path>
                <a:path w="2059304" h="1850389">
                  <a:moveTo>
                    <a:pt x="2026920" y="184403"/>
                  </a:moveTo>
                  <a:lnTo>
                    <a:pt x="2023872" y="185927"/>
                  </a:lnTo>
                  <a:lnTo>
                    <a:pt x="2019300" y="187451"/>
                  </a:lnTo>
                  <a:lnTo>
                    <a:pt x="2017776" y="192024"/>
                  </a:lnTo>
                  <a:lnTo>
                    <a:pt x="2019300" y="196596"/>
                  </a:lnTo>
                  <a:lnTo>
                    <a:pt x="2020824" y="196596"/>
                  </a:lnTo>
                  <a:lnTo>
                    <a:pt x="2029967" y="224027"/>
                  </a:lnTo>
                  <a:lnTo>
                    <a:pt x="2033015" y="236220"/>
                  </a:lnTo>
                  <a:lnTo>
                    <a:pt x="2034539" y="240791"/>
                  </a:lnTo>
                  <a:lnTo>
                    <a:pt x="2039111" y="242315"/>
                  </a:lnTo>
                  <a:lnTo>
                    <a:pt x="2042159" y="242315"/>
                  </a:lnTo>
                  <a:lnTo>
                    <a:pt x="2046731" y="240791"/>
                  </a:lnTo>
                  <a:lnTo>
                    <a:pt x="2049779" y="236220"/>
                  </a:lnTo>
                  <a:lnTo>
                    <a:pt x="2048255" y="233172"/>
                  </a:lnTo>
                  <a:lnTo>
                    <a:pt x="2045207" y="220979"/>
                  </a:lnTo>
                  <a:lnTo>
                    <a:pt x="2034539" y="192024"/>
                  </a:lnTo>
                  <a:lnTo>
                    <a:pt x="2031491" y="185927"/>
                  </a:lnTo>
                  <a:lnTo>
                    <a:pt x="2026920" y="184403"/>
                  </a:lnTo>
                  <a:close/>
                </a:path>
                <a:path w="2059304" h="1850389">
                  <a:moveTo>
                    <a:pt x="1973579" y="99060"/>
                  </a:moveTo>
                  <a:lnTo>
                    <a:pt x="1967483" y="99060"/>
                  </a:lnTo>
                  <a:lnTo>
                    <a:pt x="1961387" y="105155"/>
                  </a:lnTo>
                  <a:lnTo>
                    <a:pt x="1961387" y="109727"/>
                  </a:lnTo>
                  <a:lnTo>
                    <a:pt x="1975103" y="123443"/>
                  </a:lnTo>
                  <a:lnTo>
                    <a:pt x="1991867" y="146303"/>
                  </a:lnTo>
                  <a:lnTo>
                    <a:pt x="1994915" y="149351"/>
                  </a:lnTo>
                  <a:lnTo>
                    <a:pt x="1999487" y="149351"/>
                  </a:lnTo>
                  <a:lnTo>
                    <a:pt x="2002535" y="147827"/>
                  </a:lnTo>
                  <a:lnTo>
                    <a:pt x="2005583" y="144779"/>
                  </a:lnTo>
                  <a:lnTo>
                    <a:pt x="2005583" y="140208"/>
                  </a:lnTo>
                  <a:lnTo>
                    <a:pt x="2004059" y="137160"/>
                  </a:lnTo>
                  <a:lnTo>
                    <a:pt x="1987296" y="114300"/>
                  </a:lnTo>
                  <a:lnTo>
                    <a:pt x="1975103" y="102108"/>
                  </a:lnTo>
                  <a:lnTo>
                    <a:pt x="1973579" y="99060"/>
                  </a:lnTo>
                  <a:close/>
                </a:path>
                <a:path w="2059304" h="1850389">
                  <a:moveTo>
                    <a:pt x="1888235" y="36575"/>
                  </a:moveTo>
                  <a:lnTo>
                    <a:pt x="1883663" y="38100"/>
                  </a:lnTo>
                  <a:lnTo>
                    <a:pt x="1880615" y="44196"/>
                  </a:lnTo>
                  <a:lnTo>
                    <a:pt x="1882139" y="48767"/>
                  </a:lnTo>
                  <a:lnTo>
                    <a:pt x="1885187" y="50291"/>
                  </a:lnTo>
                  <a:lnTo>
                    <a:pt x="1909572" y="65531"/>
                  </a:lnTo>
                  <a:lnTo>
                    <a:pt x="1921763" y="74675"/>
                  </a:lnTo>
                  <a:lnTo>
                    <a:pt x="1924811" y="76200"/>
                  </a:lnTo>
                  <a:lnTo>
                    <a:pt x="1929383" y="76200"/>
                  </a:lnTo>
                  <a:lnTo>
                    <a:pt x="1932431" y="73151"/>
                  </a:lnTo>
                  <a:lnTo>
                    <a:pt x="1933955" y="70103"/>
                  </a:lnTo>
                  <a:lnTo>
                    <a:pt x="1933955" y="65531"/>
                  </a:lnTo>
                  <a:lnTo>
                    <a:pt x="1930907" y="62484"/>
                  </a:lnTo>
                  <a:lnTo>
                    <a:pt x="1918715" y="53339"/>
                  </a:lnTo>
                  <a:lnTo>
                    <a:pt x="1892807" y="38100"/>
                  </a:lnTo>
                  <a:lnTo>
                    <a:pt x="1891283" y="38100"/>
                  </a:lnTo>
                  <a:lnTo>
                    <a:pt x="1888235" y="36575"/>
                  </a:lnTo>
                  <a:close/>
                </a:path>
                <a:path w="2059304" h="1850389">
                  <a:moveTo>
                    <a:pt x="1792224" y="4572"/>
                  </a:moveTo>
                  <a:lnTo>
                    <a:pt x="1787652" y="4572"/>
                  </a:lnTo>
                  <a:lnTo>
                    <a:pt x="1784603" y="7620"/>
                  </a:lnTo>
                  <a:lnTo>
                    <a:pt x="1783079" y="10667"/>
                  </a:lnTo>
                  <a:lnTo>
                    <a:pt x="1783079" y="15239"/>
                  </a:lnTo>
                  <a:lnTo>
                    <a:pt x="1786127" y="18287"/>
                  </a:lnTo>
                  <a:lnTo>
                    <a:pt x="1789176" y="19812"/>
                  </a:lnTo>
                  <a:lnTo>
                    <a:pt x="1801367" y="21336"/>
                  </a:lnTo>
                  <a:lnTo>
                    <a:pt x="1830324" y="28955"/>
                  </a:lnTo>
                  <a:lnTo>
                    <a:pt x="1831848" y="28955"/>
                  </a:lnTo>
                  <a:lnTo>
                    <a:pt x="1834896" y="30479"/>
                  </a:lnTo>
                  <a:lnTo>
                    <a:pt x="1839467" y="27431"/>
                  </a:lnTo>
                  <a:lnTo>
                    <a:pt x="1840991" y="24384"/>
                  </a:lnTo>
                  <a:lnTo>
                    <a:pt x="1842515" y="19812"/>
                  </a:lnTo>
                  <a:lnTo>
                    <a:pt x="1840991" y="16763"/>
                  </a:lnTo>
                  <a:lnTo>
                    <a:pt x="1836420" y="15239"/>
                  </a:lnTo>
                  <a:lnTo>
                    <a:pt x="1836420" y="13715"/>
                  </a:lnTo>
                  <a:lnTo>
                    <a:pt x="1805939" y="6096"/>
                  </a:lnTo>
                  <a:lnTo>
                    <a:pt x="1792224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74564" y="2089404"/>
              <a:ext cx="4597908" cy="19903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15122" y="2075502"/>
            <a:ext cx="125730" cy="286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Symbol"/>
                <a:cs typeface="Symbol"/>
              </a:rPr>
              <a:t></a:t>
            </a:r>
            <a:endParaRPr sz="17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48686" y="3516502"/>
            <a:ext cx="65405" cy="21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spc="-5" dirty="0">
                <a:latin typeface="Times New Roman"/>
                <a:cs typeface="Times New Roman"/>
              </a:rPr>
              <a:t>-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81926" y="2691051"/>
            <a:ext cx="259079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775" spc="-30" baseline="3003" dirty="0">
                <a:latin typeface="Times New Roman"/>
                <a:cs typeface="Times New Roman"/>
              </a:rPr>
              <a:t>N</a:t>
            </a:r>
            <a:r>
              <a:rPr sz="1250" spc="-5" dirty="0"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65871" y="2679265"/>
            <a:ext cx="32448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850" spc="40" dirty="0">
                <a:latin typeface="Times New Roman"/>
                <a:cs typeface="Times New Roman"/>
              </a:rPr>
              <a:t>N</a:t>
            </a:r>
            <a:r>
              <a:rPr sz="1875" spc="60" baseline="-8888" dirty="0">
                <a:latin typeface="Times New Roman"/>
                <a:cs typeface="Times New Roman"/>
              </a:rPr>
              <a:t>2</a:t>
            </a:r>
            <a:endParaRPr sz="1875" baseline="-888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3586" y="3523576"/>
            <a:ext cx="65405" cy="21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50" spc="-5" dirty="0">
                <a:latin typeface="Times New Roman"/>
                <a:cs typeface="Times New Roman"/>
              </a:rPr>
              <a:t>-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63767" y="3698097"/>
            <a:ext cx="13081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Times New Roman"/>
                <a:cs typeface="Times New Roman"/>
              </a:rPr>
              <a:t>b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50420" y="2922178"/>
            <a:ext cx="246379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1850" i="1" spc="-10" dirty="0">
                <a:latin typeface="Times New Roman"/>
                <a:cs typeface="Times New Roman"/>
              </a:rPr>
              <a:t>v</a:t>
            </a:r>
            <a:r>
              <a:rPr sz="1875" spc="-15" baseline="-11111" dirty="0">
                <a:latin typeface="Times New Roman"/>
                <a:cs typeface="Times New Roman"/>
              </a:rPr>
              <a:t>1</a:t>
            </a:r>
            <a:endParaRPr sz="1875" baseline="-1111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66707" y="3707534"/>
            <a:ext cx="13081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dirty="0">
                <a:latin typeface="Times New Roman"/>
                <a:cs typeface="Times New Roman"/>
              </a:rPr>
              <a:t>d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14713" y="2084341"/>
            <a:ext cx="691515" cy="11772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47675">
              <a:lnSpc>
                <a:spcPct val="100000"/>
              </a:lnSpc>
              <a:spcBef>
                <a:spcPts val="690"/>
              </a:spcBef>
            </a:pP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400" i="1" spc="-150" dirty="0">
                <a:latin typeface="Times New Roman"/>
                <a:cs typeface="Times New Roman"/>
              </a:rPr>
              <a:t> </a:t>
            </a:r>
            <a:r>
              <a:rPr sz="1350" spc="15" baseline="-27777" dirty="0">
                <a:latin typeface="Times New Roman"/>
                <a:cs typeface="Times New Roman"/>
              </a:rPr>
              <a:t>2</a:t>
            </a:r>
            <a:endParaRPr sz="1350" baseline="-27777">
              <a:latin typeface="Times New Roman"/>
              <a:cs typeface="Times New Roman"/>
            </a:endParaRPr>
          </a:p>
          <a:p>
            <a:pPr marL="98425">
              <a:lnSpc>
                <a:spcPct val="100000"/>
              </a:lnSpc>
              <a:spcBef>
                <a:spcPts val="805"/>
              </a:spcBef>
              <a:tabLst>
                <a:tab pos="324485" algn="l"/>
              </a:tabLst>
            </a:pPr>
            <a:r>
              <a:rPr sz="1250" spc="-10" dirty="0">
                <a:latin typeface="Times New Roman"/>
                <a:cs typeface="Times New Roman"/>
              </a:rPr>
              <a:t>+	</a:t>
            </a:r>
            <a:r>
              <a:rPr sz="2775" spc="-7" baseline="1501" dirty="0">
                <a:latin typeface="Times New Roman"/>
                <a:cs typeface="Times New Roman"/>
              </a:rPr>
              <a:t>c</a:t>
            </a:r>
            <a:endParaRPr sz="2775" baseline="1501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1550"/>
              </a:spcBef>
              <a:tabLst>
                <a:tab pos="494665" algn="l"/>
              </a:tabLst>
            </a:pPr>
            <a:r>
              <a:rPr sz="2775" i="1" spc="44" baseline="1501" dirty="0">
                <a:latin typeface="Times New Roman"/>
                <a:cs typeface="Times New Roman"/>
              </a:rPr>
              <a:t>e</a:t>
            </a:r>
            <a:r>
              <a:rPr sz="1575" spc="44" baseline="-10582" dirty="0">
                <a:latin typeface="Times New Roman"/>
                <a:cs typeface="Times New Roman"/>
              </a:rPr>
              <a:t>2	</a:t>
            </a:r>
            <a:r>
              <a:rPr sz="1850" i="1" spc="-55" dirty="0">
                <a:latin typeface="Times New Roman"/>
                <a:cs typeface="Times New Roman"/>
              </a:rPr>
              <a:t>v</a:t>
            </a:r>
            <a:r>
              <a:rPr sz="1575" spc="-82" baseline="-15873" dirty="0">
                <a:latin typeface="Times New Roman"/>
                <a:cs typeface="Times New Roman"/>
              </a:rPr>
              <a:t>2</a:t>
            </a:r>
            <a:endParaRPr sz="1575" baseline="-1587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05479" y="2959910"/>
            <a:ext cx="36449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850" spc="-35" dirty="0">
                <a:latin typeface="Times New Roman"/>
                <a:cs typeface="Times New Roman"/>
              </a:rPr>
              <a:t>y</a:t>
            </a:r>
            <a:r>
              <a:rPr sz="1850" spc="20" dirty="0">
                <a:latin typeface="Times New Roman"/>
                <a:cs typeface="Times New Roman"/>
              </a:rPr>
              <a:t>ü</a:t>
            </a:r>
            <a:r>
              <a:rPr sz="1850" dirty="0">
                <a:latin typeface="Times New Roman"/>
                <a:cs typeface="Times New Roman"/>
              </a:rPr>
              <a:t>k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02972" y="2093184"/>
            <a:ext cx="389255" cy="111633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65"/>
              </a:spcBef>
            </a:pPr>
            <a:r>
              <a:rPr sz="1400" i="1" spc="-5" dirty="0">
                <a:latin typeface="Times New Roman"/>
                <a:cs typeface="Times New Roman"/>
              </a:rPr>
              <a:t>i</a:t>
            </a:r>
            <a:r>
              <a:rPr sz="1400" i="1" spc="-120" dirty="0">
                <a:latin typeface="Times New Roman"/>
                <a:cs typeface="Times New Roman"/>
              </a:rPr>
              <a:t> </a:t>
            </a:r>
            <a:r>
              <a:rPr sz="1350" spc="15" baseline="-27777" dirty="0">
                <a:latin typeface="Times New Roman"/>
                <a:cs typeface="Times New Roman"/>
              </a:rPr>
              <a:t>1</a:t>
            </a:r>
            <a:endParaRPr sz="1350" baseline="-27777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635"/>
              </a:spcBef>
            </a:pPr>
            <a:r>
              <a:rPr sz="2775" spc="-7" baseline="-4504" dirty="0">
                <a:latin typeface="Times New Roman"/>
                <a:cs typeface="Times New Roman"/>
              </a:rPr>
              <a:t>a</a:t>
            </a:r>
            <a:r>
              <a:rPr sz="2775" spc="-232" baseline="-4504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+</a:t>
            </a:r>
            <a:endParaRPr sz="1250">
              <a:latin typeface="Times New Roman"/>
              <a:cs typeface="Times New Roman"/>
            </a:endParaRPr>
          </a:p>
          <a:p>
            <a:pPr marL="175895">
              <a:lnSpc>
                <a:spcPct val="100000"/>
              </a:lnSpc>
              <a:spcBef>
                <a:spcPts val="1365"/>
              </a:spcBef>
            </a:pPr>
            <a:r>
              <a:rPr sz="1850" i="1" spc="10" dirty="0">
                <a:latin typeface="Times New Roman"/>
                <a:cs typeface="Times New Roman"/>
              </a:rPr>
              <a:t>e</a:t>
            </a:r>
            <a:r>
              <a:rPr sz="1575" spc="15" baseline="-15873" dirty="0">
                <a:latin typeface="Times New Roman"/>
                <a:cs typeface="Times New Roman"/>
              </a:rPr>
              <a:t>1</a:t>
            </a:r>
            <a:endParaRPr sz="1575" baseline="-1587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7427" y="1670304"/>
            <a:ext cx="1895855" cy="6995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2A186A74-5BF7-4308-8ACD-AF45D17B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37" y="1614487"/>
            <a:ext cx="7553325" cy="433387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05DED07-A5B2-47BC-A0B2-DF604FF4D23F}"/>
              </a:ext>
            </a:extLst>
          </p:cNvPr>
          <p:cNvSpPr txBox="1"/>
          <p:nvPr/>
        </p:nvSpPr>
        <p:spPr>
          <a:xfrm>
            <a:off x="927100" y="428625"/>
            <a:ext cx="937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Gerilim ile akım ters orantılıdır. Primer ya da Sekonder’de gerilim artıyorsa akım azalıyor demektir.</a:t>
            </a:r>
          </a:p>
        </p:txBody>
      </p:sp>
    </p:spTree>
    <p:extLst>
      <p:ext uri="{BB962C8B-B14F-4D97-AF65-F5344CB8AC3E}">
        <p14:creationId xmlns:p14="http://schemas.microsoft.com/office/powerpoint/2010/main" val="126297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5500" y="411120"/>
            <a:ext cx="4857653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650" b="1" spc="-20" dirty="0">
                <a:solidFill>
                  <a:srgbClr val="CC3300"/>
                </a:solidFill>
                <a:latin typeface="Times New Roman"/>
                <a:cs typeface="Times New Roman"/>
              </a:rPr>
              <a:t>2.1 </a:t>
            </a:r>
            <a:r>
              <a:rPr sz="2650" b="1" spc="-20" dirty="0" err="1">
                <a:solidFill>
                  <a:srgbClr val="CC3300"/>
                </a:solidFill>
                <a:latin typeface="Times New Roman"/>
                <a:cs typeface="Times New Roman"/>
              </a:rPr>
              <a:t>Transformatörlere</a:t>
            </a:r>
            <a:r>
              <a:rPr sz="2650" b="1" spc="-6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Giriş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986" y="1033678"/>
            <a:ext cx="729742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00"/>
              </a:spcBef>
              <a:buSzPct val="96226"/>
              <a:buFont typeface="Wingdings"/>
              <a:buChar char=""/>
              <a:tabLst>
                <a:tab pos="281305" algn="l"/>
                <a:tab pos="2563495" algn="l"/>
                <a:tab pos="4053840" algn="l"/>
                <a:tab pos="5006340" algn="l"/>
                <a:tab pos="6294120" algn="l"/>
              </a:tabLst>
            </a:pPr>
            <a:r>
              <a:rPr sz="2650" spc="-105" dirty="0">
                <a:latin typeface="Times New Roman"/>
                <a:cs typeface="Times New Roman"/>
              </a:rPr>
              <a:t>T</a:t>
            </a:r>
            <a:r>
              <a:rPr sz="2650" dirty="0">
                <a:latin typeface="Times New Roman"/>
                <a:cs typeface="Times New Roman"/>
              </a:rPr>
              <a:t>r</a:t>
            </a:r>
            <a:r>
              <a:rPr sz="2650" spc="-20" dirty="0">
                <a:latin typeface="Times New Roman"/>
                <a:cs typeface="Times New Roman"/>
              </a:rPr>
              <a:t>a</a:t>
            </a:r>
            <a:r>
              <a:rPr sz="2650" spc="5" dirty="0">
                <a:latin typeface="Times New Roman"/>
                <a:cs typeface="Times New Roman"/>
              </a:rPr>
              <a:t>n</a:t>
            </a:r>
            <a:r>
              <a:rPr sz="2650" dirty="0">
                <a:latin typeface="Times New Roman"/>
                <a:cs typeface="Times New Roman"/>
              </a:rPr>
              <a:t>s</a:t>
            </a:r>
            <a:r>
              <a:rPr sz="2650" spc="-10" dirty="0">
                <a:latin typeface="Times New Roman"/>
                <a:cs typeface="Times New Roman"/>
              </a:rPr>
              <a:t>f</a:t>
            </a:r>
            <a:r>
              <a:rPr sz="2650" spc="5" dirty="0">
                <a:latin typeface="Times New Roman"/>
                <a:cs typeface="Times New Roman"/>
              </a:rPr>
              <a:t>o</a:t>
            </a:r>
            <a:r>
              <a:rPr sz="2650" dirty="0">
                <a:latin typeface="Times New Roman"/>
                <a:cs typeface="Times New Roman"/>
              </a:rPr>
              <a:t>r</a:t>
            </a:r>
            <a:r>
              <a:rPr sz="2650" spc="-20" dirty="0">
                <a:latin typeface="Times New Roman"/>
                <a:cs typeface="Times New Roman"/>
              </a:rPr>
              <a:t>ma</a:t>
            </a:r>
            <a:r>
              <a:rPr sz="2650" spc="-10" dirty="0">
                <a:latin typeface="Times New Roman"/>
                <a:cs typeface="Times New Roman"/>
              </a:rPr>
              <a:t>t</a:t>
            </a:r>
            <a:r>
              <a:rPr sz="2650" spc="5" dirty="0">
                <a:latin typeface="Times New Roman"/>
                <a:cs typeface="Times New Roman"/>
              </a:rPr>
              <a:t>ö</a:t>
            </a:r>
            <a:r>
              <a:rPr sz="2650" spc="-105" dirty="0">
                <a:latin typeface="Times New Roman"/>
                <a:cs typeface="Times New Roman"/>
              </a:rPr>
              <a:t>r</a:t>
            </a:r>
            <a:r>
              <a:rPr sz="2650" dirty="0">
                <a:latin typeface="Times New Roman"/>
                <a:cs typeface="Times New Roman"/>
              </a:rPr>
              <a:t>,	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0" dirty="0">
                <a:latin typeface="Times New Roman"/>
                <a:cs typeface="Times New Roman"/>
              </a:rPr>
              <a:t>l</a:t>
            </a:r>
            <a:r>
              <a:rPr sz="2650" spc="-25" dirty="0">
                <a:latin typeface="Times New Roman"/>
                <a:cs typeface="Times New Roman"/>
              </a:rPr>
              <a:t>t</a:t>
            </a:r>
            <a:r>
              <a:rPr sz="2650" spc="-5" dirty="0">
                <a:latin typeface="Times New Roman"/>
                <a:cs typeface="Times New Roman"/>
              </a:rPr>
              <a:t>e</a:t>
            </a:r>
            <a:r>
              <a:rPr sz="2650" spc="-15" dirty="0">
                <a:latin typeface="Times New Roman"/>
                <a:cs typeface="Times New Roman"/>
              </a:rPr>
              <a:t>r</a:t>
            </a:r>
            <a:r>
              <a:rPr sz="2650" spc="-10" dirty="0">
                <a:latin typeface="Times New Roman"/>
                <a:cs typeface="Times New Roman"/>
              </a:rPr>
              <a:t>n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spc="-10" dirty="0">
                <a:latin typeface="Times New Roman"/>
                <a:cs typeface="Times New Roman"/>
              </a:rPr>
              <a:t>ti</a:t>
            </a:r>
            <a:r>
              <a:rPr sz="2650" dirty="0">
                <a:latin typeface="Times New Roman"/>
                <a:cs typeface="Times New Roman"/>
              </a:rPr>
              <a:t>f	</a:t>
            </a:r>
            <a:r>
              <a:rPr sz="2650" spc="-5" dirty="0">
                <a:latin typeface="Times New Roman"/>
                <a:cs typeface="Times New Roman"/>
              </a:rPr>
              <a:t>a</a:t>
            </a:r>
            <a:r>
              <a:rPr sz="2650" dirty="0">
                <a:latin typeface="Times New Roman"/>
                <a:cs typeface="Times New Roman"/>
              </a:rPr>
              <a:t>k</a:t>
            </a:r>
            <a:r>
              <a:rPr sz="2650" spc="-10" dirty="0">
                <a:latin typeface="Times New Roman"/>
                <a:cs typeface="Times New Roman"/>
              </a:rPr>
              <a:t>ı</a:t>
            </a:r>
            <a:r>
              <a:rPr sz="2650" spc="-5" dirty="0">
                <a:latin typeface="Times New Roman"/>
                <a:cs typeface="Times New Roman"/>
              </a:rPr>
              <a:t>m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e</a:t>
            </a:r>
            <a:r>
              <a:rPr sz="2650" i="1" spc="-10" dirty="0">
                <a:solidFill>
                  <a:srgbClr val="00AF4F"/>
                </a:solidFill>
                <a:latin typeface="Times New Roman"/>
                <a:cs typeface="Times New Roman"/>
              </a:rPr>
              <a:t>l</a:t>
            </a: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ek</a:t>
            </a:r>
            <a:r>
              <a:rPr sz="2650" i="1" spc="-10" dirty="0">
                <a:solidFill>
                  <a:srgbClr val="00AF4F"/>
                </a:solidFill>
                <a:latin typeface="Times New Roman"/>
                <a:cs typeface="Times New Roman"/>
              </a:rPr>
              <a:t>t</a:t>
            </a: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r</a:t>
            </a:r>
            <a:r>
              <a:rPr sz="2650" i="1" spc="-10" dirty="0">
                <a:solidFill>
                  <a:srgbClr val="00AF4F"/>
                </a:solidFill>
                <a:latin typeface="Times New Roman"/>
                <a:cs typeface="Times New Roman"/>
              </a:rPr>
              <a:t>i</a:t>
            </a: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k</a:t>
            </a:r>
            <a:r>
              <a:rPr sz="2650" i="1" dirty="0">
                <a:solidFill>
                  <a:srgbClr val="00AF4F"/>
                </a:solidFill>
                <a:latin typeface="Times New Roman"/>
                <a:cs typeface="Times New Roman"/>
              </a:rPr>
              <a:t>	</a:t>
            </a:r>
            <a:r>
              <a:rPr sz="2650" i="1" spc="5" dirty="0">
                <a:solidFill>
                  <a:srgbClr val="00AF4F"/>
                </a:solidFill>
                <a:latin typeface="Times New Roman"/>
                <a:cs typeface="Times New Roman"/>
              </a:rPr>
              <a:t>g</a:t>
            </a:r>
            <a:r>
              <a:rPr sz="2650" i="1" spc="-10" dirty="0">
                <a:solidFill>
                  <a:srgbClr val="00AF4F"/>
                </a:solidFill>
                <a:latin typeface="Times New Roman"/>
                <a:cs typeface="Times New Roman"/>
              </a:rPr>
              <a:t>ü</a:t>
            </a: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c</a:t>
            </a:r>
            <a:r>
              <a:rPr sz="2650" i="1" spc="-15" dirty="0">
                <a:solidFill>
                  <a:srgbClr val="00AF4F"/>
                </a:solidFill>
                <a:latin typeface="Times New Roman"/>
                <a:cs typeface="Times New Roman"/>
              </a:rPr>
              <a:t>ü</a:t>
            </a:r>
            <a:r>
              <a:rPr sz="2650" i="1" spc="-10" dirty="0">
                <a:solidFill>
                  <a:srgbClr val="00AF4F"/>
                </a:solidFill>
                <a:latin typeface="Times New Roman"/>
                <a:cs typeface="Times New Roman"/>
              </a:rPr>
              <a:t>n</a:t>
            </a:r>
            <a:r>
              <a:rPr sz="2650" i="1" dirty="0">
                <a:solidFill>
                  <a:srgbClr val="00AF4F"/>
                </a:solidFill>
                <a:latin typeface="Times New Roman"/>
                <a:cs typeface="Times New Roman"/>
              </a:rPr>
              <a:t>ü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65934" y="1033678"/>
            <a:ext cx="164909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7385" algn="l"/>
              </a:tabLst>
            </a:pPr>
            <a:r>
              <a:rPr sz="2650" dirty="0">
                <a:latin typeface="Times New Roman"/>
                <a:cs typeface="Times New Roman"/>
              </a:rPr>
              <a:t>bir	</a:t>
            </a:r>
            <a:r>
              <a:rPr sz="2650" spc="-10" dirty="0">
                <a:latin typeface="Times New Roman"/>
                <a:cs typeface="Times New Roman"/>
              </a:rPr>
              <a:t>gerilim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986" y="1437538"/>
            <a:ext cx="9203690" cy="486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1830" algn="l"/>
                <a:tab pos="2898775" algn="l"/>
                <a:tab pos="3463925" algn="l"/>
                <a:tab pos="4815840" algn="l"/>
                <a:tab pos="6407150" algn="l"/>
                <a:tab pos="7877809" algn="l"/>
                <a:tab pos="8462645" algn="l"/>
              </a:tabLst>
            </a:pPr>
            <a:r>
              <a:rPr sz="2650" spc="-5" dirty="0">
                <a:latin typeface="Times New Roman"/>
                <a:cs typeface="Times New Roman"/>
              </a:rPr>
              <a:t>seviyesinden	başka	</a:t>
            </a:r>
            <a:r>
              <a:rPr sz="2650" dirty="0">
                <a:latin typeface="Times New Roman"/>
                <a:cs typeface="Times New Roman"/>
              </a:rPr>
              <a:t>bir	</a:t>
            </a:r>
            <a:r>
              <a:rPr sz="2650" spc="-5" dirty="0">
                <a:latin typeface="Times New Roman"/>
                <a:cs typeface="Times New Roman"/>
              </a:rPr>
              <a:t>gerilim	seviyesine	</a:t>
            </a:r>
            <a:r>
              <a:rPr sz="2650" spc="-20" dirty="0">
                <a:latin typeface="Times New Roman"/>
                <a:cs typeface="Times New Roman"/>
              </a:rPr>
              <a:t>değiştirir.	</a:t>
            </a:r>
            <a:r>
              <a:rPr sz="2650" spc="-5" dirty="0">
                <a:latin typeface="Times New Roman"/>
                <a:cs typeface="Times New Roman"/>
              </a:rPr>
              <a:t>Bu	</a:t>
            </a:r>
            <a:r>
              <a:rPr sz="2650" spc="-10" dirty="0">
                <a:latin typeface="Times New Roman"/>
                <a:cs typeface="Times New Roman"/>
              </a:rPr>
              <a:t>işlem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manyetik </a:t>
            </a:r>
            <a:r>
              <a:rPr sz="2650" i="1" dirty="0">
                <a:solidFill>
                  <a:srgbClr val="00AF4F"/>
                </a:solidFill>
                <a:latin typeface="Times New Roman"/>
                <a:cs typeface="Times New Roman"/>
              </a:rPr>
              <a:t>endüksiyon </a:t>
            </a:r>
            <a:r>
              <a:rPr sz="2650" spc="-5" dirty="0">
                <a:latin typeface="Times New Roman"/>
                <a:cs typeface="Times New Roman"/>
              </a:rPr>
              <a:t>yoluyla</a:t>
            </a:r>
            <a:r>
              <a:rPr sz="2650" spc="-55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gerçekleştirilir.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00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Bir </a:t>
            </a:r>
            <a:r>
              <a:rPr sz="2650" spc="-15" dirty="0">
                <a:latin typeface="Times New Roman"/>
                <a:cs typeface="Times New Roman"/>
              </a:rPr>
              <a:t>transformatör, </a:t>
            </a:r>
            <a:r>
              <a:rPr sz="2650" spc="-5" dirty="0">
                <a:latin typeface="Times New Roman"/>
                <a:cs typeface="Times New Roman"/>
              </a:rPr>
              <a:t>ortak bir </a:t>
            </a:r>
            <a:r>
              <a:rPr sz="2650" spc="-10" dirty="0">
                <a:latin typeface="Times New Roman"/>
                <a:cs typeface="Times New Roman"/>
              </a:rPr>
              <a:t>ferromanyetik </a:t>
            </a:r>
            <a:r>
              <a:rPr sz="2650" spc="-5" dirty="0">
                <a:latin typeface="Times New Roman"/>
                <a:cs typeface="Times New Roman"/>
              </a:rPr>
              <a:t>nüve </a:t>
            </a:r>
            <a:r>
              <a:rPr sz="2650" spc="-10" dirty="0">
                <a:latin typeface="Times New Roman"/>
                <a:cs typeface="Times New Roman"/>
              </a:rPr>
              <a:t>üzerine </a:t>
            </a:r>
            <a:r>
              <a:rPr sz="2650" spc="-5" dirty="0">
                <a:latin typeface="Times New Roman"/>
                <a:cs typeface="Times New Roman"/>
              </a:rPr>
              <a:t>sarılan </a:t>
            </a:r>
            <a:r>
              <a:rPr sz="2650" spc="-10" dirty="0">
                <a:latin typeface="Times New Roman"/>
                <a:cs typeface="Times New Roman"/>
              </a:rPr>
              <a:t>iki  </a:t>
            </a:r>
            <a:r>
              <a:rPr sz="2650" dirty="0">
                <a:latin typeface="Times New Roman"/>
                <a:cs typeface="Times New Roman"/>
              </a:rPr>
              <a:t>veya daha </a:t>
            </a:r>
            <a:r>
              <a:rPr sz="2650" spc="-5" dirty="0">
                <a:latin typeface="Times New Roman"/>
                <a:cs typeface="Times New Roman"/>
              </a:rPr>
              <a:t>fazla </a:t>
            </a:r>
            <a:r>
              <a:rPr sz="2650" dirty="0">
                <a:latin typeface="Times New Roman"/>
                <a:cs typeface="Times New Roman"/>
              </a:rPr>
              <a:t>sayıdaki </a:t>
            </a:r>
            <a:r>
              <a:rPr sz="2650" spc="-5" dirty="0">
                <a:latin typeface="Times New Roman"/>
                <a:cs typeface="Times New Roman"/>
              </a:rPr>
              <a:t>sargıdan</a:t>
            </a:r>
            <a:r>
              <a:rPr sz="2650" spc="-114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oluşur.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Wingdings"/>
              <a:buChar char=""/>
            </a:pPr>
            <a:endParaRPr sz="2850">
              <a:latin typeface="Times New Roman"/>
              <a:cs typeface="Times New Roman"/>
            </a:endParaRPr>
          </a:p>
          <a:p>
            <a:pPr marL="12700" marR="5080" algn="just">
              <a:lnSpc>
                <a:spcPts val="3170"/>
              </a:lnSpc>
              <a:spcBef>
                <a:spcPts val="5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10" dirty="0">
                <a:latin typeface="Times New Roman"/>
                <a:cs typeface="Times New Roman"/>
              </a:rPr>
              <a:t>Sargılar </a:t>
            </a:r>
            <a:r>
              <a:rPr sz="2650" spc="-5" dirty="0">
                <a:latin typeface="Times New Roman"/>
                <a:cs typeface="Times New Roman"/>
              </a:rPr>
              <a:t>arasındaki bağı nüvede oluşturulan manyetik akı  </a:t>
            </a:r>
            <a:r>
              <a:rPr sz="2650" spc="-15" dirty="0">
                <a:latin typeface="Times New Roman"/>
                <a:cs typeface="Times New Roman"/>
              </a:rPr>
              <a:t>sağlamaktadır.</a:t>
            </a: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26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Yüksek </a:t>
            </a:r>
            <a:r>
              <a:rPr sz="2650" spc="-10" dirty="0">
                <a:latin typeface="Times New Roman"/>
                <a:cs typeface="Times New Roman"/>
              </a:rPr>
              <a:t>manyetik bağ </a:t>
            </a:r>
            <a:r>
              <a:rPr sz="2650" dirty="0">
                <a:latin typeface="Times New Roman"/>
                <a:cs typeface="Times New Roman"/>
              </a:rPr>
              <a:t>ve </a:t>
            </a:r>
            <a:r>
              <a:rPr sz="2650" spc="-5" dirty="0">
                <a:latin typeface="Times New Roman"/>
                <a:cs typeface="Times New Roman"/>
              </a:rPr>
              <a:t>yüksek akı yoğunluğu </a:t>
            </a:r>
            <a:r>
              <a:rPr sz="2650" spc="-10" dirty="0">
                <a:latin typeface="Times New Roman"/>
                <a:cs typeface="Times New Roman"/>
              </a:rPr>
              <a:t>sağlamak için  ferromanyetik </a:t>
            </a:r>
            <a:r>
              <a:rPr sz="2650" dirty="0">
                <a:latin typeface="Times New Roman"/>
                <a:cs typeface="Times New Roman"/>
              </a:rPr>
              <a:t>nüve </a:t>
            </a:r>
            <a:r>
              <a:rPr sz="2650" spc="-10" dirty="0">
                <a:latin typeface="Times New Roman"/>
                <a:cs typeface="Times New Roman"/>
              </a:rPr>
              <a:t>kullanılan </a:t>
            </a:r>
            <a:r>
              <a:rPr sz="2650" spc="-5" dirty="0">
                <a:latin typeface="Times New Roman"/>
                <a:cs typeface="Times New Roman"/>
              </a:rPr>
              <a:t>transformatöre </a:t>
            </a: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demir </a:t>
            </a:r>
            <a:r>
              <a:rPr sz="2650" i="1" spc="-10" dirty="0">
                <a:solidFill>
                  <a:srgbClr val="00AF4F"/>
                </a:solidFill>
                <a:latin typeface="Times New Roman"/>
                <a:cs typeface="Times New Roman"/>
              </a:rPr>
              <a:t>nüveli  </a:t>
            </a:r>
            <a:r>
              <a:rPr sz="2650" i="1" dirty="0">
                <a:solidFill>
                  <a:srgbClr val="00AF4F"/>
                </a:solidFill>
                <a:latin typeface="Times New Roman"/>
                <a:cs typeface="Times New Roman"/>
              </a:rPr>
              <a:t>transformatör </a:t>
            </a:r>
            <a:r>
              <a:rPr sz="2650" spc="-5" dirty="0">
                <a:latin typeface="Times New Roman"/>
                <a:cs typeface="Times New Roman"/>
              </a:rPr>
              <a:t>denilir </a:t>
            </a:r>
            <a:r>
              <a:rPr sz="2650" dirty="0">
                <a:latin typeface="Times New Roman"/>
                <a:cs typeface="Times New Roman"/>
              </a:rPr>
              <a:t>ve yüksek güç </a:t>
            </a:r>
            <a:r>
              <a:rPr sz="2650" spc="-5" dirty="0">
                <a:latin typeface="Times New Roman"/>
                <a:cs typeface="Times New Roman"/>
              </a:rPr>
              <a:t>uygulamalarında</a:t>
            </a:r>
            <a:r>
              <a:rPr sz="2650" spc="-105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kullanılır.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986" y="263271"/>
            <a:ext cx="7144384" cy="329692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2274570">
              <a:lnSpc>
                <a:spcPct val="100000"/>
              </a:lnSpc>
              <a:spcBef>
                <a:spcPts val="1535"/>
              </a:spcBef>
            </a:pPr>
            <a:endParaRPr lang="tr-TR" sz="2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tr-TR" sz="2650" spc="-10" dirty="0">
                <a:latin typeface="Times New Roman"/>
                <a:cs typeface="Times New Roman"/>
              </a:rPr>
              <a:t>Transformatörler </a:t>
            </a:r>
            <a:r>
              <a:rPr lang="tr-TR" sz="2650" dirty="0">
                <a:latin typeface="Times New Roman"/>
                <a:cs typeface="Times New Roman"/>
              </a:rPr>
              <a:t>geniş bir</a:t>
            </a:r>
            <a:r>
              <a:rPr lang="tr-TR" sz="2650" spc="-65" dirty="0">
                <a:latin typeface="Times New Roman"/>
                <a:cs typeface="Times New Roman"/>
              </a:rPr>
              <a:t> </a:t>
            </a:r>
            <a:r>
              <a:rPr lang="tr-TR" sz="2650" spc="-5" dirty="0">
                <a:latin typeface="Times New Roman"/>
                <a:cs typeface="Times New Roman"/>
              </a:rPr>
              <a:t>sınıflandırmada,</a:t>
            </a:r>
            <a:endParaRPr lang="tr-TR" sz="2650" dirty="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944"/>
              </a:spcBef>
            </a:pPr>
            <a:r>
              <a:rPr sz="2650" spc="-5" dirty="0" err="1">
                <a:solidFill>
                  <a:srgbClr val="FF3300"/>
                </a:solidFill>
                <a:latin typeface="Times New Roman"/>
                <a:cs typeface="Times New Roman"/>
              </a:rPr>
              <a:t>Yükseltici</a:t>
            </a:r>
            <a:endParaRPr sz="2650" dirty="0">
              <a:latin typeface="Times New Roman"/>
              <a:cs typeface="Times New Roman"/>
            </a:endParaRPr>
          </a:p>
          <a:p>
            <a:pPr marL="12700" marR="5811520" indent="167640">
              <a:lnSpc>
                <a:spcPct val="129800"/>
              </a:lnSpc>
              <a:spcBef>
                <a:spcPts val="15"/>
              </a:spcBef>
            </a:pPr>
            <a:r>
              <a:rPr sz="2650" dirty="0">
                <a:latin typeface="Times New Roman"/>
                <a:cs typeface="Times New Roman"/>
              </a:rPr>
              <a:t>veya  </a:t>
            </a:r>
            <a:r>
              <a:rPr sz="2650" dirty="0">
                <a:solidFill>
                  <a:srgbClr val="333399"/>
                </a:solidFill>
                <a:latin typeface="Times New Roman"/>
                <a:cs typeface="Times New Roman"/>
              </a:rPr>
              <a:t>D</a:t>
            </a:r>
            <a:r>
              <a:rPr sz="2650" spc="5" dirty="0">
                <a:solidFill>
                  <a:srgbClr val="333399"/>
                </a:solidFill>
                <a:latin typeface="Times New Roman"/>
                <a:cs typeface="Times New Roman"/>
              </a:rPr>
              <a:t>ü</a:t>
            </a:r>
            <a:r>
              <a:rPr sz="2650" dirty="0">
                <a:solidFill>
                  <a:srgbClr val="333399"/>
                </a:solidFill>
                <a:latin typeface="Times New Roman"/>
                <a:cs typeface="Times New Roman"/>
              </a:rPr>
              <a:t>ş</a:t>
            </a:r>
            <a:r>
              <a:rPr sz="2650" spc="5" dirty="0">
                <a:solidFill>
                  <a:srgbClr val="333399"/>
                </a:solidFill>
                <a:latin typeface="Times New Roman"/>
                <a:cs typeface="Times New Roman"/>
              </a:rPr>
              <a:t>ü</a:t>
            </a:r>
            <a:r>
              <a:rPr sz="2650" dirty="0">
                <a:solidFill>
                  <a:srgbClr val="333399"/>
                </a:solidFill>
                <a:latin typeface="Times New Roman"/>
                <a:cs typeface="Times New Roman"/>
              </a:rPr>
              <a:t>r</a:t>
            </a:r>
            <a:r>
              <a:rPr sz="2650" spc="5" dirty="0">
                <a:solidFill>
                  <a:srgbClr val="333399"/>
                </a:solidFill>
                <a:latin typeface="Times New Roman"/>
                <a:cs typeface="Times New Roman"/>
              </a:rPr>
              <a:t>ü</a:t>
            </a:r>
            <a:r>
              <a:rPr sz="2650" spc="-5" dirty="0">
                <a:solidFill>
                  <a:srgbClr val="333399"/>
                </a:solidFill>
                <a:latin typeface="Times New Roman"/>
                <a:cs typeface="Times New Roman"/>
              </a:rPr>
              <a:t>cü</a:t>
            </a:r>
            <a:endParaRPr sz="2650" dirty="0">
              <a:latin typeface="Times New Roman"/>
              <a:cs typeface="Times New Roman"/>
            </a:endParaRPr>
          </a:p>
          <a:p>
            <a:pPr marL="95885">
              <a:lnSpc>
                <a:spcPct val="100000"/>
              </a:lnSpc>
              <a:spcBef>
                <a:spcPts val="944"/>
              </a:spcBef>
            </a:pPr>
            <a:r>
              <a:rPr sz="2650" spc="-5" dirty="0">
                <a:latin typeface="Times New Roman"/>
                <a:cs typeface="Times New Roman"/>
              </a:rPr>
              <a:t>tipler olarak</a:t>
            </a:r>
            <a:r>
              <a:rPr sz="2650" spc="-45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adlandırılabilirler.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1436" y="4972811"/>
            <a:ext cx="1614170" cy="494030"/>
          </a:xfrm>
          <a:prstGeom prst="rect">
            <a:avLst/>
          </a:prstGeom>
          <a:solidFill>
            <a:srgbClr val="009999"/>
          </a:solidFill>
        </p:spPr>
        <p:txBody>
          <a:bodyPr vert="horz" wrap="square" lIns="0" tIns="0" rIns="0" bIns="0" rtlCol="0">
            <a:spAutoFit/>
          </a:bodyPr>
          <a:lstStyle/>
          <a:p>
            <a:pPr marL="67945">
              <a:lnSpc>
                <a:spcPct val="100000"/>
              </a:lnSpc>
              <a:tabLst>
                <a:tab pos="1165860" algn="l"/>
              </a:tabLst>
            </a:pPr>
            <a:r>
              <a:rPr sz="2750" i="1" spc="40" dirty="0">
                <a:latin typeface="Times New Roman"/>
                <a:cs typeface="Times New Roman"/>
              </a:rPr>
              <a:t>N</a:t>
            </a:r>
            <a:r>
              <a:rPr sz="2400" spc="60" baseline="-24305" dirty="0">
                <a:latin typeface="Times New Roman"/>
                <a:cs typeface="Times New Roman"/>
              </a:rPr>
              <a:t>1  </a:t>
            </a:r>
            <a:r>
              <a:rPr sz="2750" spc="-5" dirty="0">
                <a:latin typeface="Times New Roman"/>
                <a:cs typeface="Times New Roman"/>
              </a:rPr>
              <a:t>/</a:t>
            </a:r>
            <a:r>
              <a:rPr sz="2750" spc="-320" dirty="0">
                <a:latin typeface="Times New Roman"/>
                <a:cs typeface="Times New Roman"/>
              </a:rPr>
              <a:t> </a:t>
            </a:r>
            <a:r>
              <a:rPr sz="2750" i="1" spc="-5" dirty="0">
                <a:latin typeface="Times New Roman"/>
                <a:cs typeface="Times New Roman"/>
              </a:rPr>
              <a:t>N</a:t>
            </a:r>
            <a:r>
              <a:rPr sz="2750" i="1" spc="-430" dirty="0">
                <a:latin typeface="Times New Roman"/>
                <a:cs typeface="Times New Roman"/>
              </a:rPr>
              <a:t> </a:t>
            </a:r>
            <a:r>
              <a:rPr sz="2400" baseline="-24305" dirty="0">
                <a:latin typeface="Times New Roman"/>
                <a:cs typeface="Times New Roman"/>
              </a:rPr>
              <a:t>2	</a:t>
            </a:r>
            <a:r>
              <a:rPr sz="2750" dirty="0">
                <a:latin typeface="Symbol"/>
                <a:cs typeface="Symbol"/>
              </a:rPr>
              <a:t></a:t>
            </a:r>
            <a:r>
              <a:rPr sz="2750" spc="-350" dirty="0">
                <a:latin typeface="Times New Roman"/>
                <a:cs typeface="Times New Roman"/>
              </a:rPr>
              <a:t> </a:t>
            </a:r>
            <a:r>
              <a:rPr sz="2750" dirty="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3453" y="4240542"/>
            <a:ext cx="373126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5" dirty="0">
                <a:solidFill>
                  <a:srgbClr val="FF3300"/>
                </a:solidFill>
                <a:latin typeface="Times New Roman"/>
                <a:cs typeface="Times New Roman"/>
              </a:rPr>
              <a:t>Yükseltici</a:t>
            </a:r>
            <a:r>
              <a:rPr sz="2650" spc="-4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FF3300"/>
                </a:solidFill>
                <a:latin typeface="Times New Roman"/>
                <a:cs typeface="Times New Roman"/>
              </a:rPr>
              <a:t>transformatörde: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8430" y="4256290"/>
            <a:ext cx="366014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dirty="0">
                <a:solidFill>
                  <a:srgbClr val="333399"/>
                </a:solidFill>
                <a:latin typeface="Times New Roman"/>
                <a:cs typeface="Times New Roman"/>
              </a:rPr>
              <a:t>Düşürücü</a:t>
            </a:r>
            <a:r>
              <a:rPr sz="2650" spc="-65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2650" spc="-5" dirty="0">
                <a:solidFill>
                  <a:srgbClr val="333399"/>
                </a:solidFill>
                <a:latin typeface="Times New Roman"/>
                <a:cs typeface="Times New Roman"/>
              </a:rPr>
              <a:t>transformatörde: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5579364"/>
            <a:ext cx="1099185" cy="559435"/>
          </a:xfrm>
          <a:prstGeom prst="rect">
            <a:avLst/>
          </a:prstGeom>
          <a:solidFill>
            <a:srgbClr val="009999"/>
          </a:solidFill>
        </p:spPr>
        <p:txBody>
          <a:bodyPr vert="horz" wrap="square" lIns="0" tIns="190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5"/>
              </a:spcBef>
              <a:tabLst>
                <a:tab pos="478155" algn="l"/>
              </a:tabLst>
            </a:pPr>
            <a:r>
              <a:rPr sz="3100" i="1" spc="25" dirty="0">
                <a:latin typeface="Times New Roman"/>
                <a:cs typeface="Times New Roman"/>
              </a:rPr>
              <a:t>v</a:t>
            </a:r>
            <a:r>
              <a:rPr sz="2700" spc="37" baseline="-24691" dirty="0">
                <a:latin typeface="Times New Roman"/>
                <a:cs typeface="Times New Roman"/>
              </a:rPr>
              <a:t>2	</a:t>
            </a:r>
            <a:r>
              <a:rPr sz="3100" spc="5" dirty="0">
                <a:latin typeface="Symbol"/>
                <a:cs typeface="Symbol"/>
              </a:rPr>
              <a:t></a:t>
            </a:r>
            <a:r>
              <a:rPr sz="3100" spc="-225" dirty="0">
                <a:latin typeface="Times New Roman"/>
                <a:cs typeface="Times New Roman"/>
              </a:rPr>
              <a:t> </a:t>
            </a:r>
            <a:r>
              <a:rPr sz="3100" i="1" spc="-75" dirty="0">
                <a:latin typeface="Times New Roman"/>
                <a:cs typeface="Times New Roman"/>
              </a:rPr>
              <a:t>v</a:t>
            </a:r>
            <a:r>
              <a:rPr sz="2700" spc="-112" baseline="-24691" dirty="0">
                <a:latin typeface="Times New Roman"/>
                <a:cs typeface="Times New Roman"/>
              </a:rPr>
              <a:t>1</a:t>
            </a:r>
            <a:endParaRPr sz="2700" baseline="-24691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7395" y="4972811"/>
            <a:ext cx="1606550" cy="490855"/>
          </a:xfrm>
          <a:prstGeom prst="rect">
            <a:avLst/>
          </a:prstGeom>
          <a:solidFill>
            <a:srgbClr val="009999"/>
          </a:solidFill>
        </p:spPr>
        <p:txBody>
          <a:bodyPr vert="horz" wrap="square" lIns="0" tIns="444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35"/>
              </a:spcBef>
              <a:tabLst>
                <a:tab pos="1163955" algn="l"/>
              </a:tabLst>
            </a:pPr>
            <a:r>
              <a:rPr sz="2700" i="1" spc="45" dirty="0">
                <a:latin typeface="Times New Roman"/>
                <a:cs typeface="Times New Roman"/>
              </a:rPr>
              <a:t>N</a:t>
            </a:r>
            <a:r>
              <a:rPr sz="2400" spc="67" baseline="-24305" dirty="0">
                <a:latin typeface="Times New Roman"/>
                <a:cs typeface="Times New Roman"/>
              </a:rPr>
              <a:t>1  </a:t>
            </a:r>
            <a:r>
              <a:rPr sz="2700" spc="5" dirty="0">
                <a:latin typeface="Times New Roman"/>
                <a:cs typeface="Times New Roman"/>
              </a:rPr>
              <a:t>/</a:t>
            </a:r>
            <a:r>
              <a:rPr sz="2700" spc="-325" dirty="0">
                <a:latin typeface="Times New Roman"/>
                <a:cs typeface="Times New Roman"/>
              </a:rPr>
              <a:t> </a:t>
            </a:r>
            <a:r>
              <a:rPr sz="2700" i="1" spc="20" dirty="0">
                <a:latin typeface="Times New Roman"/>
                <a:cs typeface="Times New Roman"/>
              </a:rPr>
              <a:t>N</a:t>
            </a:r>
            <a:r>
              <a:rPr sz="2700" i="1" spc="-425" dirty="0">
                <a:latin typeface="Times New Roman"/>
                <a:cs typeface="Times New Roman"/>
              </a:rPr>
              <a:t> </a:t>
            </a:r>
            <a:r>
              <a:rPr sz="2400" spc="-7" baseline="-24305" dirty="0">
                <a:latin typeface="Times New Roman"/>
                <a:cs typeface="Times New Roman"/>
              </a:rPr>
              <a:t>2	</a:t>
            </a:r>
            <a:r>
              <a:rPr sz="2700" spc="15" dirty="0">
                <a:latin typeface="Symbol"/>
                <a:cs typeface="Symbol"/>
              </a:rPr>
              <a:t></a:t>
            </a:r>
            <a:r>
              <a:rPr sz="2700" spc="-330" dirty="0">
                <a:latin typeface="Times New Roman"/>
                <a:cs typeface="Times New Roman"/>
              </a:rPr>
              <a:t> </a:t>
            </a:r>
            <a:r>
              <a:rPr sz="2700" spc="15" dirty="0">
                <a:latin typeface="Times New Roman"/>
                <a:cs typeface="Times New Roman"/>
              </a:rPr>
              <a:t>1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11111" y="5579364"/>
            <a:ext cx="1076325" cy="553720"/>
          </a:xfrm>
          <a:prstGeom prst="rect">
            <a:avLst/>
          </a:prstGeom>
          <a:solidFill>
            <a:srgbClr val="009999"/>
          </a:solidFill>
        </p:spPr>
        <p:txBody>
          <a:bodyPr vert="horz" wrap="square" lIns="0" tIns="381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30"/>
              </a:spcBef>
            </a:pPr>
            <a:r>
              <a:rPr sz="3050" i="1" spc="15" dirty="0">
                <a:latin typeface="Times New Roman"/>
                <a:cs typeface="Times New Roman"/>
              </a:rPr>
              <a:t>v</a:t>
            </a:r>
            <a:r>
              <a:rPr sz="2700" spc="22" baseline="-23148" dirty="0">
                <a:latin typeface="Times New Roman"/>
                <a:cs typeface="Times New Roman"/>
              </a:rPr>
              <a:t>2 </a:t>
            </a:r>
            <a:r>
              <a:rPr sz="3050" spc="15" dirty="0">
                <a:latin typeface="Symbol"/>
                <a:cs typeface="Symbol"/>
              </a:rPr>
              <a:t></a:t>
            </a:r>
            <a:r>
              <a:rPr sz="3050" spc="-135" dirty="0">
                <a:latin typeface="Times New Roman"/>
                <a:cs typeface="Times New Roman"/>
              </a:rPr>
              <a:t> </a:t>
            </a:r>
            <a:r>
              <a:rPr sz="3050" i="1" spc="-85" dirty="0">
                <a:latin typeface="Times New Roman"/>
                <a:cs typeface="Times New Roman"/>
              </a:rPr>
              <a:t>v</a:t>
            </a:r>
            <a:r>
              <a:rPr sz="2700" spc="-127" baseline="-23148" dirty="0">
                <a:latin typeface="Times New Roman"/>
                <a:cs typeface="Times New Roman"/>
              </a:rPr>
              <a:t>1</a:t>
            </a:r>
            <a:endParaRPr sz="2700" baseline="-2314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169164"/>
            <a:ext cx="7726680" cy="6541770"/>
            <a:chOff x="473963" y="169164"/>
            <a:chExt cx="7726680" cy="6541770"/>
          </a:xfrm>
        </p:grpSpPr>
        <p:sp>
          <p:nvSpPr>
            <p:cNvPr id="3" name="object 3"/>
            <p:cNvSpPr/>
            <p:nvPr/>
          </p:nvSpPr>
          <p:spPr>
            <a:xfrm>
              <a:off x="4056887" y="4387596"/>
              <a:ext cx="2649220" cy="2313940"/>
            </a:xfrm>
            <a:custGeom>
              <a:avLst/>
              <a:gdLst/>
              <a:ahLst/>
              <a:cxnLst/>
              <a:rect l="l" t="t" r="r" b="b"/>
              <a:pathLst>
                <a:path w="2649220" h="2313940">
                  <a:moveTo>
                    <a:pt x="2648712" y="0"/>
                  </a:moveTo>
                  <a:lnTo>
                    <a:pt x="0" y="0"/>
                  </a:lnTo>
                  <a:lnTo>
                    <a:pt x="0" y="2313432"/>
                  </a:lnTo>
                  <a:lnTo>
                    <a:pt x="2648712" y="2313432"/>
                  </a:lnTo>
                  <a:lnTo>
                    <a:pt x="2648712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56887" y="4387596"/>
              <a:ext cx="2650490" cy="2315210"/>
            </a:xfrm>
            <a:custGeom>
              <a:avLst/>
              <a:gdLst/>
              <a:ahLst/>
              <a:cxnLst/>
              <a:rect l="l" t="t" r="r" b="b"/>
              <a:pathLst>
                <a:path w="2650490" h="2315209">
                  <a:moveTo>
                    <a:pt x="0" y="0"/>
                  </a:moveTo>
                  <a:lnTo>
                    <a:pt x="0" y="2314956"/>
                  </a:lnTo>
                  <a:lnTo>
                    <a:pt x="2650236" y="2314956"/>
                  </a:lnTo>
                  <a:lnTo>
                    <a:pt x="2650236" y="0"/>
                  </a:lnTo>
                  <a:lnTo>
                    <a:pt x="0" y="0"/>
                  </a:lnTo>
                  <a:close/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88179" y="4751832"/>
              <a:ext cx="1786255" cy="1644650"/>
            </a:xfrm>
            <a:custGeom>
              <a:avLst/>
              <a:gdLst/>
              <a:ahLst/>
              <a:cxnLst/>
              <a:rect l="l" t="t" r="r" b="b"/>
              <a:pathLst>
                <a:path w="1786254" h="1644650">
                  <a:moveTo>
                    <a:pt x="1786127" y="0"/>
                  </a:moveTo>
                  <a:lnTo>
                    <a:pt x="0" y="0"/>
                  </a:lnTo>
                  <a:lnTo>
                    <a:pt x="0" y="1644395"/>
                  </a:lnTo>
                  <a:lnTo>
                    <a:pt x="1786127" y="1644395"/>
                  </a:lnTo>
                  <a:lnTo>
                    <a:pt x="1786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88179" y="4751832"/>
              <a:ext cx="1788160" cy="1645920"/>
            </a:xfrm>
            <a:custGeom>
              <a:avLst/>
              <a:gdLst/>
              <a:ahLst/>
              <a:cxnLst/>
              <a:rect l="l" t="t" r="r" b="b"/>
              <a:pathLst>
                <a:path w="1788160" h="1645920">
                  <a:moveTo>
                    <a:pt x="0" y="0"/>
                  </a:moveTo>
                  <a:lnTo>
                    <a:pt x="0" y="1645919"/>
                  </a:lnTo>
                  <a:lnTo>
                    <a:pt x="1787652" y="1645919"/>
                  </a:lnTo>
                  <a:lnTo>
                    <a:pt x="1787652" y="0"/>
                  </a:lnTo>
                  <a:lnTo>
                    <a:pt x="0" y="0"/>
                  </a:lnTo>
                  <a:close/>
                </a:path>
              </a:pathLst>
            </a:custGeom>
            <a:ln w="167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33672" y="4561332"/>
              <a:ext cx="2251075" cy="2026920"/>
            </a:xfrm>
            <a:custGeom>
              <a:avLst/>
              <a:gdLst/>
              <a:ahLst/>
              <a:cxnLst/>
              <a:rect l="l" t="t" r="r" b="b"/>
              <a:pathLst>
                <a:path w="2251075" h="2026920">
                  <a:moveTo>
                    <a:pt x="1891283" y="0"/>
                  </a:moveTo>
                  <a:lnTo>
                    <a:pt x="1833372" y="0"/>
                  </a:lnTo>
                  <a:lnTo>
                    <a:pt x="1830324" y="4571"/>
                  </a:lnTo>
                  <a:lnTo>
                    <a:pt x="1830324" y="12191"/>
                  </a:lnTo>
                  <a:lnTo>
                    <a:pt x="1833372" y="16763"/>
                  </a:lnTo>
                  <a:lnTo>
                    <a:pt x="1891283" y="16763"/>
                  </a:lnTo>
                  <a:lnTo>
                    <a:pt x="1894331" y="12191"/>
                  </a:lnTo>
                  <a:lnTo>
                    <a:pt x="1894331" y="4571"/>
                  </a:lnTo>
                  <a:lnTo>
                    <a:pt x="1891283" y="0"/>
                  </a:lnTo>
                  <a:close/>
                </a:path>
                <a:path w="2251075" h="2026920">
                  <a:moveTo>
                    <a:pt x="1778507" y="0"/>
                  </a:moveTo>
                  <a:lnTo>
                    <a:pt x="1720595" y="0"/>
                  </a:lnTo>
                  <a:lnTo>
                    <a:pt x="1717548" y="4571"/>
                  </a:lnTo>
                  <a:lnTo>
                    <a:pt x="1717548" y="12191"/>
                  </a:lnTo>
                  <a:lnTo>
                    <a:pt x="1720595" y="16763"/>
                  </a:lnTo>
                  <a:lnTo>
                    <a:pt x="1778507" y="16763"/>
                  </a:lnTo>
                  <a:lnTo>
                    <a:pt x="1781555" y="12191"/>
                  </a:lnTo>
                  <a:lnTo>
                    <a:pt x="1781555" y="4571"/>
                  </a:lnTo>
                  <a:lnTo>
                    <a:pt x="1778507" y="0"/>
                  </a:lnTo>
                  <a:close/>
                </a:path>
                <a:path w="2251075" h="2026920">
                  <a:moveTo>
                    <a:pt x="1664207" y="0"/>
                  </a:moveTo>
                  <a:lnTo>
                    <a:pt x="1606295" y="0"/>
                  </a:lnTo>
                  <a:lnTo>
                    <a:pt x="1603248" y="4571"/>
                  </a:lnTo>
                  <a:lnTo>
                    <a:pt x="1603248" y="12191"/>
                  </a:lnTo>
                  <a:lnTo>
                    <a:pt x="1606295" y="16763"/>
                  </a:lnTo>
                  <a:lnTo>
                    <a:pt x="1664207" y="16763"/>
                  </a:lnTo>
                  <a:lnTo>
                    <a:pt x="1668779" y="12191"/>
                  </a:lnTo>
                  <a:lnTo>
                    <a:pt x="1668779" y="4571"/>
                  </a:lnTo>
                  <a:lnTo>
                    <a:pt x="1664207" y="0"/>
                  </a:lnTo>
                  <a:close/>
                </a:path>
                <a:path w="2251075" h="2026920">
                  <a:moveTo>
                    <a:pt x="1551431" y="0"/>
                  </a:moveTo>
                  <a:lnTo>
                    <a:pt x="1493519" y="0"/>
                  </a:lnTo>
                  <a:lnTo>
                    <a:pt x="1490472" y="4571"/>
                  </a:lnTo>
                  <a:lnTo>
                    <a:pt x="1490472" y="12191"/>
                  </a:lnTo>
                  <a:lnTo>
                    <a:pt x="1493519" y="16763"/>
                  </a:lnTo>
                  <a:lnTo>
                    <a:pt x="1551431" y="16763"/>
                  </a:lnTo>
                  <a:lnTo>
                    <a:pt x="1554479" y="12191"/>
                  </a:lnTo>
                  <a:lnTo>
                    <a:pt x="1554479" y="4571"/>
                  </a:lnTo>
                  <a:lnTo>
                    <a:pt x="1551431" y="0"/>
                  </a:lnTo>
                  <a:close/>
                </a:path>
                <a:path w="2251075" h="2026920">
                  <a:moveTo>
                    <a:pt x="1437131" y="0"/>
                  </a:moveTo>
                  <a:lnTo>
                    <a:pt x="1380743" y="0"/>
                  </a:lnTo>
                  <a:lnTo>
                    <a:pt x="1376172" y="4571"/>
                  </a:lnTo>
                  <a:lnTo>
                    <a:pt x="1376172" y="12191"/>
                  </a:lnTo>
                  <a:lnTo>
                    <a:pt x="1380743" y="16763"/>
                  </a:lnTo>
                  <a:lnTo>
                    <a:pt x="1437131" y="16763"/>
                  </a:lnTo>
                  <a:lnTo>
                    <a:pt x="1441703" y="12191"/>
                  </a:lnTo>
                  <a:lnTo>
                    <a:pt x="1441703" y="4571"/>
                  </a:lnTo>
                  <a:lnTo>
                    <a:pt x="1437131" y="0"/>
                  </a:lnTo>
                  <a:close/>
                </a:path>
                <a:path w="2251075" h="2026920">
                  <a:moveTo>
                    <a:pt x="1324355" y="0"/>
                  </a:moveTo>
                  <a:lnTo>
                    <a:pt x="1266443" y="0"/>
                  </a:lnTo>
                  <a:lnTo>
                    <a:pt x="1263395" y="4571"/>
                  </a:lnTo>
                  <a:lnTo>
                    <a:pt x="1263395" y="12191"/>
                  </a:lnTo>
                  <a:lnTo>
                    <a:pt x="1266443" y="16763"/>
                  </a:lnTo>
                  <a:lnTo>
                    <a:pt x="1324355" y="16763"/>
                  </a:lnTo>
                  <a:lnTo>
                    <a:pt x="1327403" y="12191"/>
                  </a:lnTo>
                  <a:lnTo>
                    <a:pt x="1327403" y="4571"/>
                  </a:lnTo>
                  <a:lnTo>
                    <a:pt x="1324355" y="0"/>
                  </a:lnTo>
                  <a:close/>
                </a:path>
                <a:path w="2251075" h="2026920">
                  <a:moveTo>
                    <a:pt x="1210055" y="0"/>
                  </a:moveTo>
                  <a:lnTo>
                    <a:pt x="1153667" y="0"/>
                  </a:lnTo>
                  <a:lnTo>
                    <a:pt x="1149095" y="4571"/>
                  </a:lnTo>
                  <a:lnTo>
                    <a:pt x="1149095" y="12191"/>
                  </a:lnTo>
                  <a:lnTo>
                    <a:pt x="1153667" y="16763"/>
                  </a:lnTo>
                  <a:lnTo>
                    <a:pt x="1210055" y="16763"/>
                  </a:lnTo>
                  <a:lnTo>
                    <a:pt x="1214627" y="12191"/>
                  </a:lnTo>
                  <a:lnTo>
                    <a:pt x="1214627" y="4571"/>
                  </a:lnTo>
                  <a:lnTo>
                    <a:pt x="1210055" y="0"/>
                  </a:lnTo>
                  <a:close/>
                </a:path>
                <a:path w="2251075" h="2026920">
                  <a:moveTo>
                    <a:pt x="1097279" y="0"/>
                  </a:moveTo>
                  <a:lnTo>
                    <a:pt x="1039367" y="0"/>
                  </a:lnTo>
                  <a:lnTo>
                    <a:pt x="1036319" y="4571"/>
                  </a:lnTo>
                  <a:lnTo>
                    <a:pt x="1036319" y="12191"/>
                  </a:lnTo>
                  <a:lnTo>
                    <a:pt x="1039367" y="16763"/>
                  </a:lnTo>
                  <a:lnTo>
                    <a:pt x="1097279" y="16763"/>
                  </a:lnTo>
                  <a:lnTo>
                    <a:pt x="1100327" y="12191"/>
                  </a:lnTo>
                  <a:lnTo>
                    <a:pt x="1100327" y="4571"/>
                  </a:lnTo>
                  <a:lnTo>
                    <a:pt x="1097279" y="0"/>
                  </a:lnTo>
                  <a:close/>
                </a:path>
                <a:path w="2251075" h="2026920">
                  <a:moveTo>
                    <a:pt x="982979" y="0"/>
                  </a:moveTo>
                  <a:lnTo>
                    <a:pt x="926591" y="0"/>
                  </a:lnTo>
                  <a:lnTo>
                    <a:pt x="922019" y="4571"/>
                  </a:lnTo>
                  <a:lnTo>
                    <a:pt x="922019" y="12191"/>
                  </a:lnTo>
                  <a:lnTo>
                    <a:pt x="926591" y="16763"/>
                  </a:lnTo>
                  <a:lnTo>
                    <a:pt x="982979" y="16763"/>
                  </a:lnTo>
                  <a:lnTo>
                    <a:pt x="987551" y="12191"/>
                  </a:lnTo>
                  <a:lnTo>
                    <a:pt x="987551" y="4571"/>
                  </a:lnTo>
                  <a:lnTo>
                    <a:pt x="982979" y="0"/>
                  </a:lnTo>
                  <a:close/>
                </a:path>
                <a:path w="2251075" h="2026920">
                  <a:moveTo>
                    <a:pt x="870203" y="0"/>
                  </a:moveTo>
                  <a:lnTo>
                    <a:pt x="812291" y="0"/>
                  </a:lnTo>
                  <a:lnTo>
                    <a:pt x="809243" y="4571"/>
                  </a:lnTo>
                  <a:lnTo>
                    <a:pt x="809243" y="12191"/>
                  </a:lnTo>
                  <a:lnTo>
                    <a:pt x="812291" y="16763"/>
                  </a:lnTo>
                  <a:lnTo>
                    <a:pt x="870203" y="16763"/>
                  </a:lnTo>
                  <a:lnTo>
                    <a:pt x="873251" y="12191"/>
                  </a:lnTo>
                  <a:lnTo>
                    <a:pt x="873251" y="4571"/>
                  </a:lnTo>
                  <a:lnTo>
                    <a:pt x="870203" y="0"/>
                  </a:lnTo>
                  <a:close/>
                </a:path>
                <a:path w="2251075" h="2026920">
                  <a:moveTo>
                    <a:pt x="755903" y="0"/>
                  </a:moveTo>
                  <a:lnTo>
                    <a:pt x="699515" y="0"/>
                  </a:lnTo>
                  <a:lnTo>
                    <a:pt x="694943" y="4571"/>
                  </a:lnTo>
                  <a:lnTo>
                    <a:pt x="694943" y="12191"/>
                  </a:lnTo>
                  <a:lnTo>
                    <a:pt x="699515" y="16763"/>
                  </a:lnTo>
                  <a:lnTo>
                    <a:pt x="755903" y="16763"/>
                  </a:lnTo>
                  <a:lnTo>
                    <a:pt x="760476" y="12191"/>
                  </a:lnTo>
                  <a:lnTo>
                    <a:pt x="760476" y="4571"/>
                  </a:lnTo>
                  <a:lnTo>
                    <a:pt x="755903" y="0"/>
                  </a:lnTo>
                  <a:close/>
                </a:path>
                <a:path w="2251075" h="2026920">
                  <a:moveTo>
                    <a:pt x="643127" y="0"/>
                  </a:moveTo>
                  <a:lnTo>
                    <a:pt x="585215" y="0"/>
                  </a:lnTo>
                  <a:lnTo>
                    <a:pt x="582167" y="4571"/>
                  </a:lnTo>
                  <a:lnTo>
                    <a:pt x="582167" y="12191"/>
                  </a:lnTo>
                  <a:lnTo>
                    <a:pt x="585215" y="16763"/>
                  </a:lnTo>
                  <a:lnTo>
                    <a:pt x="643127" y="16763"/>
                  </a:lnTo>
                  <a:lnTo>
                    <a:pt x="646176" y="12191"/>
                  </a:lnTo>
                  <a:lnTo>
                    <a:pt x="646176" y="4571"/>
                  </a:lnTo>
                  <a:lnTo>
                    <a:pt x="643127" y="0"/>
                  </a:lnTo>
                  <a:close/>
                </a:path>
                <a:path w="2251075" h="2026920">
                  <a:moveTo>
                    <a:pt x="528827" y="0"/>
                  </a:moveTo>
                  <a:lnTo>
                    <a:pt x="472439" y="0"/>
                  </a:lnTo>
                  <a:lnTo>
                    <a:pt x="467867" y="4571"/>
                  </a:lnTo>
                  <a:lnTo>
                    <a:pt x="467867" y="12191"/>
                  </a:lnTo>
                  <a:lnTo>
                    <a:pt x="472439" y="16763"/>
                  </a:lnTo>
                  <a:lnTo>
                    <a:pt x="528827" y="16763"/>
                  </a:lnTo>
                  <a:lnTo>
                    <a:pt x="533400" y="12191"/>
                  </a:lnTo>
                  <a:lnTo>
                    <a:pt x="533400" y="4571"/>
                  </a:lnTo>
                  <a:lnTo>
                    <a:pt x="528827" y="0"/>
                  </a:lnTo>
                  <a:close/>
                </a:path>
                <a:path w="2251075" h="2026920">
                  <a:moveTo>
                    <a:pt x="416051" y="0"/>
                  </a:moveTo>
                  <a:lnTo>
                    <a:pt x="358139" y="0"/>
                  </a:lnTo>
                  <a:lnTo>
                    <a:pt x="355091" y="4571"/>
                  </a:lnTo>
                  <a:lnTo>
                    <a:pt x="355091" y="12191"/>
                  </a:lnTo>
                  <a:lnTo>
                    <a:pt x="358139" y="16763"/>
                  </a:lnTo>
                  <a:lnTo>
                    <a:pt x="416051" y="16763"/>
                  </a:lnTo>
                  <a:lnTo>
                    <a:pt x="419100" y="12191"/>
                  </a:lnTo>
                  <a:lnTo>
                    <a:pt x="419100" y="4571"/>
                  </a:lnTo>
                  <a:lnTo>
                    <a:pt x="416051" y="0"/>
                  </a:lnTo>
                  <a:close/>
                </a:path>
                <a:path w="2251075" h="2026920">
                  <a:moveTo>
                    <a:pt x="301751" y="4571"/>
                  </a:moveTo>
                  <a:lnTo>
                    <a:pt x="297179" y="4571"/>
                  </a:lnTo>
                  <a:lnTo>
                    <a:pt x="278891" y="7619"/>
                  </a:lnTo>
                  <a:lnTo>
                    <a:pt x="248412" y="15239"/>
                  </a:lnTo>
                  <a:lnTo>
                    <a:pt x="243839" y="15239"/>
                  </a:lnTo>
                  <a:lnTo>
                    <a:pt x="242315" y="19811"/>
                  </a:lnTo>
                  <a:lnTo>
                    <a:pt x="242315" y="24383"/>
                  </a:lnTo>
                  <a:lnTo>
                    <a:pt x="243839" y="28955"/>
                  </a:lnTo>
                  <a:lnTo>
                    <a:pt x="248412" y="32003"/>
                  </a:lnTo>
                  <a:lnTo>
                    <a:pt x="252983" y="30479"/>
                  </a:lnTo>
                  <a:lnTo>
                    <a:pt x="280415" y="22859"/>
                  </a:lnTo>
                  <a:lnTo>
                    <a:pt x="298703" y="19811"/>
                  </a:lnTo>
                  <a:lnTo>
                    <a:pt x="303275" y="19811"/>
                  </a:lnTo>
                  <a:lnTo>
                    <a:pt x="306324" y="15239"/>
                  </a:lnTo>
                  <a:lnTo>
                    <a:pt x="306324" y="10667"/>
                  </a:lnTo>
                  <a:lnTo>
                    <a:pt x="304800" y="6095"/>
                  </a:lnTo>
                  <a:lnTo>
                    <a:pt x="301751" y="4571"/>
                  </a:lnTo>
                  <a:close/>
                </a:path>
                <a:path w="2251075" h="2026920">
                  <a:moveTo>
                    <a:pt x="190500" y="38099"/>
                  </a:moveTo>
                  <a:lnTo>
                    <a:pt x="187451" y="39623"/>
                  </a:lnTo>
                  <a:lnTo>
                    <a:pt x="182879" y="41147"/>
                  </a:lnTo>
                  <a:lnTo>
                    <a:pt x="153924" y="59435"/>
                  </a:lnTo>
                  <a:lnTo>
                    <a:pt x="144779" y="65531"/>
                  </a:lnTo>
                  <a:lnTo>
                    <a:pt x="141731" y="68579"/>
                  </a:lnTo>
                  <a:lnTo>
                    <a:pt x="140207" y="73151"/>
                  </a:lnTo>
                  <a:lnTo>
                    <a:pt x="143255" y="76199"/>
                  </a:lnTo>
                  <a:lnTo>
                    <a:pt x="146303" y="80771"/>
                  </a:lnTo>
                  <a:lnTo>
                    <a:pt x="150875" y="80771"/>
                  </a:lnTo>
                  <a:lnTo>
                    <a:pt x="153924" y="79247"/>
                  </a:lnTo>
                  <a:lnTo>
                    <a:pt x="163067" y="71627"/>
                  </a:lnTo>
                  <a:lnTo>
                    <a:pt x="188975" y="56387"/>
                  </a:lnTo>
                  <a:lnTo>
                    <a:pt x="193548" y="53339"/>
                  </a:lnTo>
                  <a:lnTo>
                    <a:pt x="198119" y="51815"/>
                  </a:lnTo>
                  <a:lnTo>
                    <a:pt x="199643" y="47243"/>
                  </a:lnTo>
                  <a:lnTo>
                    <a:pt x="198119" y="42671"/>
                  </a:lnTo>
                  <a:lnTo>
                    <a:pt x="196595" y="39623"/>
                  </a:lnTo>
                  <a:lnTo>
                    <a:pt x="190500" y="38099"/>
                  </a:lnTo>
                  <a:close/>
                </a:path>
                <a:path w="2251075" h="2026920">
                  <a:moveTo>
                    <a:pt x="102107" y="105155"/>
                  </a:moveTo>
                  <a:lnTo>
                    <a:pt x="97536" y="105155"/>
                  </a:lnTo>
                  <a:lnTo>
                    <a:pt x="94487" y="109727"/>
                  </a:lnTo>
                  <a:lnTo>
                    <a:pt x="79248" y="124967"/>
                  </a:lnTo>
                  <a:lnTo>
                    <a:pt x="64007" y="146303"/>
                  </a:lnTo>
                  <a:lnTo>
                    <a:pt x="60960" y="150875"/>
                  </a:lnTo>
                  <a:lnTo>
                    <a:pt x="60960" y="155447"/>
                  </a:lnTo>
                  <a:lnTo>
                    <a:pt x="65531" y="158495"/>
                  </a:lnTo>
                  <a:lnTo>
                    <a:pt x="68579" y="160019"/>
                  </a:lnTo>
                  <a:lnTo>
                    <a:pt x="74675" y="160019"/>
                  </a:lnTo>
                  <a:lnTo>
                    <a:pt x="76200" y="156971"/>
                  </a:lnTo>
                  <a:lnTo>
                    <a:pt x="91439" y="135635"/>
                  </a:lnTo>
                  <a:lnTo>
                    <a:pt x="106679" y="120395"/>
                  </a:lnTo>
                  <a:lnTo>
                    <a:pt x="109727" y="115823"/>
                  </a:lnTo>
                  <a:lnTo>
                    <a:pt x="109727" y="111251"/>
                  </a:lnTo>
                  <a:lnTo>
                    <a:pt x="106679" y="108203"/>
                  </a:lnTo>
                  <a:lnTo>
                    <a:pt x="102107" y="105155"/>
                  </a:lnTo>
                  <a:close/>
                </a:path>
                <a:path w="2251075" h="2026920">
                  <a:moveTo>
                    <a:pt x="38100" y="198119"/>
                  </a:moveTo>
                  <a:lnTo>
                    <a:pt x="32003" y="199643"/>
                  </a:lnTo>
                  <a:lnTo>
                    <a:pt x="30479" y="204215"/>
                  </a:lnTo>
                  <a:lnTo>
                    <a:pt x="27431" y="210311"/>
                  </a:lnTo>
                  <a:lnTo>
                    <a:pt x="16763" y="240791"/>
                  </a:lnTo>
                  <a:lnTo>
                    <a:pt x="12191" y="254507"/>
                  </a:lnTo>
                  <a:lnTo>
                    <a:pt x="15239" y="259079"/>
                  </a:lnTo>
                  <a:lnTo>
                    <a:pt x="19812" y="260603"/>
                  </a:lnTo>
                  <a:lnTo>
                    <a:pt x="24383" y="260603"/>
                  </a:lnTo>
                  <a:lnTo>
                    <a:pt x="28955" y="259079"/>
                  </a:lnTo>
                  <a:lnTo>
                    <a:pt x="28955" y="254507"/>
                  </a:lnTo>
                  <a:lnTo>
                    <a:pt x="32003" y="246887"/>
                  </a:lnTo>
                  <a:lnTo>
                    <a:pt x="42672" y="216407"/>
                  </a:lnTo>
                  <a:lnTo>
                    <a:pt x="47243" y="207263"/>
                  </a:lnTo>
                  <a:lnTo>
                    <a:pt x="45719" y="202691"/>
                  </a:lnTo>
                  <a:lnTo>
                    <a:pt x="41148" y="199643"/>
                  </a:lnTo>
                  <a:lnTo>
                    <a:pt x="38100" y="198119"/>
                  </a:lnTo>
                  <a:close/>
                </a:path>
                <a:path w="2251075" h="2026920">
                  <a:moveTo>
                    <a:pt x="15239" y="307847"/>
                  </a:moveTo>
                  <a:lnTo>
                    <a:pt x="6095" y="307847"/>
                  </a:lnTo>
                  <a:lnTo>
                    <a:pt x="3048" y="310895"/>
                  </a:lnTo>
                  <a:lnTo>
                    <a:pt x="1524" y="315467"/>
                  </a:lnTo>
                  <a:lnTo>
                    <a:pt x="0" y="342899"/>
                  </a:lnTo>
                  <a:lnTo>
                    <a:pt x="0" y="367283"/>
                  </a:lnTo>
                  <a:lnTo>
                    <a:pt x="4572" y="371855"/>
                  </a:lnTo>
                  <a:lnTo>
                    <a:pt x="13715" y="371855"/>
                  </a:lnTo>
                  <a:lnTo>
                    <a:pt x="16763" y="367283"/>
                  </a:lnTo>
                  <a:lnTo>
                    <a:pt x="16844" y="342899"/>
                  </a:lnTo>
                  <a:lnTo>
                    <a:pt x="18287" y="315467"/>
                  </a:lnTo>
                  <a:lnTo>
                    <a:pt x="18287" y="310895"/>
                  </a:lnTo>
                  <a:lnTo>
                    <a:pt x="15239" y="307847"/>
                  </a:lnTo>
                  <a:close/>
                </a:path>
                <a:path w="2251075" h="2026920">
                  <a:moveTo>
                    <a:pt x="13715" y="419099"/>
                  </a:moveTo>
                  <a:lnTo>
                    <a:pt x="4572" y="419099"/>
                  </a:lnTo>
                  <a:lnTo>
                    <a:pt x="0" y="423671"/>
                  </a:lnTo>
                  <a:lnTo>
                    <a:pt x="0" y="480059"/>
                  </a:lnTo>
                  <a:lnTo>
                    <a:pt x="4572" y="483107"/>
                  </a:lnTo>
                  <a:lnTo>
                    <a:pt x="13715" y="483107"/>
                  </a:lnTo>
                  <a:lnTo>
                    <a:pt x="16763" y="480059"/>
                  </a:lnTo>
                  <a:lnTo>
                    <a:pt x="16763" y="423671"/>
                  </a:lnTo>
                  <a:lnTo>
                    <a:pt x="13715" y="419099"/>
                  </a:lnTo>
                  <a:close/>
                </a:path>
                <a:path w="2251075" h="2026920">
                  <a:moveTo>
                    <a:pt x="13715" y="531875"/>
                  </a:moveTo>
                  <a:lnTo>
                    <a:pt x="4572" y="531875"/>
                  </a:lnTo>
                  <a:lnTo>
                    <a:pt x="0" y="534923"/>
                  </a:lnTo>
                  <a:lnTo>
                    <a:pt x="0" y="592835"/>
                  </a:lnTo>
                  <a:lnTo>
                    <a:pt x="4572" y="595883"/>
                  </a:lnTo>
                  <a:lnTo>
                    <a:pt x="13715" y="595883"/>
                  </a:lnTo>
                  <a:lnTo>
                    <a:pt x="16763" y="592835"/>
                  </a:lnTo>
                  <a:lnTo>
                    <a:pt x="16763" y="534923"/>
                  </a:lnTo>
                  <a:lnTo>
                    <a:pt x="13715" y="531875"/>
                  </a:lnTo>
                  <a:close/>
                </a:path>
                <a:path w="2251075" h="2026920">
                  <a:moveTo>
                    <a:pt x="13715" y="644651"/>
                  </a:moveTo>
                  <a:lnTo>
                    <a:pt x="4572" y="644651"/>
                  </a:lnTo>
                  <a:lnTo>
                    <a:pt x="0" y="647699"/>
                  </a:lnTo>
                  <a:lnTo>
                    <a:pt x="0" y="704087"/>
                  </a:lnTo>
                  <a:lnTo>
                    <a:pt x="4572" y="708659"/>
                  </a:lnTo>
                  <a:lnTo>
                    <a:pt x="13715" y="708659"/>
                  </a:lnTo>
                  <a:lnTo>
                    <a:pt x="16763" y="704087"/>
                  </a:lnTo>
                  <a:lnTo>
                    <a:pt x="16763" y="647699"/>
                  </a:lnTo>
                  <a:lnTo>
                    <a:pt x="13715" y="644651"/>
                  </a:lnTo>
                  <a:close/>
                </a:path>
                <a:path w="2251075" h="2026920">
                  <a:moveTo>
                    <a:pt x="13715" y="755903"/>
                  </a:moveTo>
                  <a:lnTo>
                    <a:pt x="4572" y="755903"/>
                  </a:lnTo>
                  <a:lnTo>
                    <a:pt x="0" y="760475"/>
                  </a:lnTo>
                  <a:lnTo>
                    <a:pt x="0" y="816863"/>
                  </a:lnTo>
                  <a:lnTo>
                    <a:pt x="4572" y="819911"/>
                  </a:lnTo>
                  <a:lnTo>
                    <a:pt x="13715" y="819911"/>
                  </a:lnTo>
                  <a:lnTo>
                    <a:pt x="16763" y="816863"/>
                  </a:lnTo>
                  <a:lnTo>
                    <a:pt x="16763" y="760475"/>
                  </a:lnTo>
                  <a:lnTo>
                    <a:pt x="13715" y="755903"/>
                  </a:lnTo>
                  <a:close/>
                </a:path>
                <a:path w="2251075" h="2026920">
                  <a:moveTo>
                    <a:pt x="13715" y="868679"/>
                  </a:moveTo>
                  <a:lnTo>
                    <a:pt x="4572" y="868679"/>
                  </a:lnTo>
                  <a:lnTo>
                    <a:pt x="0" y="871727"/>
                  </a:lnTo>
                  <a:lnTo>
                    <a:pt x="0" y="929639"/>
                  </a:lnTo>
                  <a:lnTo>
                    <a:pt x="4572" y="932687"/>
                  </a:lnTo>
                  <a:lnTo>
                    <a:pt x="13715" y="932687"/>
                  </a:lnTo>
                  <a:lnTo>
                    <a:pt x="16763" y="929639"/>
                  </a:lnTo>
                  <a:lnTo>
                    <a:pt x="16763" y="871727"/>
                  </a:lnTo>
                  <a:lnTo>
                    <a:pt x="13715" y="868679"/>
                  </a:lnTo>
                  <a:close/>
                </a:path>
                <a:path w="2251075" h="2026920">
                  <a:moveTo>
                    <a:pt x="13715" y="979931"/>
                  </a:moveTo>
                  <a:lnTo>
                    <a:pt x="4572" y="979931"/>
                  </a:lnTo>
                  <a:lnTo>
                    <a:pt x="0" y="984503"/>
                  </a:lnTo>
                  <a:lnTo>
                    <a:pt x="0" y="1040891"/>
                  </a:lnTo>
                  <a:lnTo>
                    <a:pt x="4572" y="1045463"/>
                  </a:lnTo>
                  <a:lnTo>
                    <a:pt x="13715" y="1045463"/>
                  </a:lnTo>
                  <a:lnTo>
                    <a:pt x="16763" y="1040891"/>
                  </a:lnTo>
                  <a:lnTo>
                    <a:pt x="16763" y="984503"/>
                  </a:lnTo>
                  <a:lnTo>
                    <a:pt x="13715" y="979931"/>
                  </a:lnTo>
                  <a:close/>
                </a:path>
                <a:path w="2251075" h="2026920">
                  <a:moveTo>
                    <a:pt x="13715" y="1092707"/>
                  </a:moveTo>
                  <a:lnTo>
                    <a:pt x="4572" y="1092707"/>
                  </a:lnTo>
                  <a:lnTo>
                    <a:pt x="0" y="1097279"/>
                  </a:lnTo>
                  <a:lnTo>
                    <a:pt x="0" y="1153667"/>
                  </a:lnTo>
                  <a:lnTo>
                    <a:pt x="4572" y="1156715"/>
                  </a:lnTo>
                  <a:lnTo>
                    <a:pt x="13715" y="1156715"/>
                  </a:lnTo>
                  <a:lnTo>
                    <a:pt x="16763" y="1153667"/>
                  </a:lnTo>
                  <a:lnTo>
                    <a:pt x="16763" y="1097279"/>
                  </a:lnTo>
                  <a:lnTo>
                    <a:pt x="13715" y="1092707"/>
                  </a:lnTo>
                  <a:close/>
                </a:path>
                <a:path w="2251075" h="2026920">
                  <a:moveTo>
                    <a:pt x="13715" y="1205483"/>
                  </a:moveTo>
                  <a:lnTo>
                    <a:pt x="4572" y="1205483"/>
                  </a:lnTo>
                  <a:lnTo>
                    <a:pt x="0" y="1208531"/>
                  </a:lnTo>
                  <a:lnTo>
                    <a:pt x="0" y="1266443"/>
                  </a:lnTo>
                  <a:lnTo>
                    <a:pt x="4572" y="1269491"/>
                  </a:lnTo>
                  <a:lnTo>
                    <a:pt x="13715" y="1269491"/>
                  </a:lnTo>
                  <a:lnTo>
                    <a:pt x="16763" y="1266443"/>
                  </a:lnTo>
                  <a:lnTo>
                    <a:pt x="16763" y="1208531"/>
                  </a:lnTo>
                  <a:lnTo>
                    <a:pt x="13715" y="1205483"/>
                  </a:lnTo>
                  <a:close/>
                </a:path>
                <a:path w="2251075" h="2026920">
                  <a:moveTo>
                    <a:pt x="13715" y="1316735"/>
                  </a:moveTo>
                  <a:lnTo>
                    <a:pt x="4572" y="1316735"/>
                  </a:lnTo>
                  <a:lnTo>
                    <a:pt x="0" y="1321307"/>
                  </a:lnTo>
                  <a:lnTo>
                    <a:pt x="0" y="1377695"/>
                  </a:lnTo>
                  <a:lnTo>
                    <a:pt x="4572" y="1382267"/>
                  </a:lnTo>
                  <a:lnTo>
                    <a:pt x="13715" y="1382267"/>
                  </a:lnTo>
                  <a:lnTo>
                    <a:pt x="16763" y="1377695"/>
                  </a:lnTo>
                  <a:lnTo>
                    <a:pt x="16763" y="1321307"/>
                  </a:lnTo>
                  <a:lnTo>
                    <a:pt x="13715" y="1316735"/>
                  </a:lnTo>
                  <a:close/>
                </a:path>
                <a:path w="2251075" h="2026920">
                  <a:moveTo>
                    <a:pt x="13715" y="1429511"/>
                  </a:moveTo>
                  <a:lnTo>
                    <a:pt x="4572" y="1429511"/>
                  </a:lnTo>
                  <a:lnTo>
                    <a:pt x="0" y="1434083"/>
                  </a:lnTo>
                  <a:lnTo>
                    <a:pt x="0" y="1490471"/>
                  </a:lnTo>
                  <a:lnTo>
                    <a:pt x="4572" y="1493519"/>
                  </a:lnTo>
                  <a:lnTo>
                    <a:pt x="13715" y="1493519"/>
                  </a:lnTo>
                  <a:lnTo>
                    <a:pt x="16763" y="1490471"/>
                  </a:lnTo>
                  <a:lnTo>
                    <a:pt x="16763" y="1434083"/>
                  </a:lnTo>
                  <a:lnTo>
                    <a:pt x="13715" y="1429511"/>
                  </a:lnTo>
                  <a:close/>
                </a:path>
                <a:path w="2251075" h="2026920">
                  <a:moveTo>
                    <a:pt x="13715" y="1542287"/>
                  </a:moveTo>
                  <a:lnTo>
                    <a:pt x="4572" y="1542287"/>
                  </a:lnTo>
                  <a:lnTo>
                    <a:pt x="0" y="1545335"/>
                  </a:lnTo>
                  <a:lnTo>
                    <a:pt x="0" y="1601723"/>
                  </a:lnTo>
                  <a:lnTo>
                    <a:pt x="4572" y="1606295"/>
                  </a:lnTo>
                  <a:lnTo>
                    <a:pt x="13715" y="1606295"/>
                  </a:lnTo>
                  <a:lnTo>
                    <a:pt x="16763" y="1601723"/>
                  </a:lnTo>
                  <a:lnTo>
                    <a:pt x="16763" y="1545335"/>
                  </a:lnTo>
                  <a:lnTo>
                    <a:pt x="13715" y="1542287"/>
                  </a:lnTo>
                  <a:close/>
                </a:path>
                <a:path w="2251075" h="2026920">
                  <a:moveTo>
                    <a:pt x="13715" y="1653539"/>
                  </a:moveTo>
                  <a:lnTo>
                    <a:pt x="4572" y="1653539"/>
                  </a:lnTo>
                  <a:lnTo>
                    <a:pt x="0" y="1658111"/>
                  </a:lnTo>
                  <a:lnTo>
                    <a:pt x="0" y="1684019"/>
                  </a:lnTo>
                  <a:lnTo>
                    <a:pt x="1524" y="1709927"/>
                  </a:lnTo>
                  <a:lnTo>
                    <a:pt x="1524" y="1714499"/>
                  </a:lnTo>
                  <a:lnTo>
                    <a:pt x="6095" y="1719071"/>
                  </a:lnTo>
                  <a:lnTo>
                    <a:pt x="10667" y="1717547"/>
                  </a:lnTo>
                  <a:lnTo>
                    <a:pt x="15239" y="1717547"/>
                  </a:lnTo>
                  <a:lnTo>
                    <a:pt x="18287" y="1714499"/>
                  </a:lnTo>
                  <a:lnTo>
                    <a:pt x="18287" y="1709927"/>
                  </a:lnTo>
                  <a:lnTo>
                    <a:pt x="16763" y="1684019"/>
                  </a:lnTo>
                  <a:lnTo>
                    <a:pt x="16763" y="1658111"/>
                  </a:lnTo>
                  <a:lnTo>
                    <a:pt x="13715" y="1653539"/>
                  </a:lnTo>
                  <a:close/>
                </a:path>
                <a:path w="2251075" h="2026920">
                  <a:moveTo>
                    <a:pt x="22860" y="1764791"/>
                  </a:moveTo>
                  <a:lnTo>
                    <a:pt x="19812" y="1764791"/>
                  </a:lnTo>
                  <a:lnTo>
                    <a:pt x="15239" y="1766315"/>
                  </a:lnTo>
                  <a:lnTo>
                    <a:pt x="12191" y="1770887"/>
                  </a:lnTo>
                  <a:lnTo>
                    <a:pt x="13715" y="1775459"/>
                  </a:lnTo>
                  <a:lnTo>
                    <a:pt x="16763" y="1786127"/>
                  </a:lnTo>
                  <a:lnTo>
                    <a:pt x="27431" y="1816607"/>
                  </a:lnTo>
                  <a:lnTo>
                    <a:pt x="30479" y="1821179"/>
                  </a:lnTo>
                  <a:lnTo>
                    <a:pt x="32003" y="1825751"/>
                  </a:lnTo>
                  <a:lnTo>
                    <a:pt x="36575" y="1827275"/>
                  </a:lnTo>
                  <a:lnTo>
                    <a:pt x="45719" y="1824227"/>
                  </a:lnTo>
                  <a:lnTo>
                    <a:pt x="47243" y="1819655"/>
                  </a:lnTo>
                  <a:lnTo>
                    <a:pt x="44195" y="1815083"/>
                  </a:lnTo>
                  <a:lnTo>
                    <a:pt x="42672" y="1812035"/>
                  </a:lnTo>
                  <a:lnTo>
                    <a:pt x="32003" y="1781555"/>
                  </a:lnTo>
                  <a:lnTo>
                    <a:pt x="28955" y="1770887"/>
                  </a:lnTo>
                  <a:lnTo>
                    <a:pt x="27431" y="1766315"/>
                  </a:lnTo>
                  <a:lnTo>
                    <a:pt x="22860" y="1764791"/>
                  </a:lnTo>
                  <a:close/>
                </a:path>
                <a:path w="2251075" h="2026920">
                  <a:moveTo>
                    <a:pt x="73151" y="1865375"/>
                  </a:moveTo>
                  <a:lnTo>
                    <a:pt x="67055" y="1865375"/>
                  </a:lnTo>
                  <a:lnTo>
                    <a:pt x="64007" y="1868423"/>
                  </a:lnTo>
                  <a:lnTo>
                    <a:pt x="60960" y="1869947"/>
                  </a:lnTo>
                  <a:lnTo>
                    <a:pt x="59436" y="1876043"/>
                  </a:lnTo>
                  <a:lnTo>
                    <a:pt x="62483" y="1879091"/>
                  </a:lnTo>
                  <a:lnTo>
                    <a:pt x="79248" y="1901951"/>
                  </a:lnTo>
                  <a:lnTo>
                    <a:pt x="92963" y="1917191"/>
                  </a:lnTo>
                  <a:lnTo>
                    <a:pt x="96012" y="1920239"/>
                  </a:lnTo>
                  <a:lnTo>
                    <a:pt x="102107" y="1920239"/>
                  </a:lnTo>
                  <a:lnTo>
                    <a:pt x="108203" y="1914143"/>
                  </a:lnTo>
                  <a:lnTo>
                    <a:pt x="108203" y="1909571"/>
                  </a:lnTo>
                  <a:lnTo>
                    <a:pt x="105155" y="1906523"/>
                  </a:lnTo>
                  <a:lnTo>
                    <a:pt x="92963" y="1892807"/>
                  </a:lnTo>
                  <a:lnTo>
                    <a:pt x="76200" y="1869947"/>
                  </a:lnTo>
                  <a:lnTo>
                    <a:pt x="73151" y="1865375"/>
                  </a:lnTo>
                  <a:close/>
                </a:path>
                <a:path w="2251075" h="2026920">
                  <a:moveTo>
                    <a:pt x="149351" y="1944623"/>
                  </a:moveTo>
                  <a:lnTo>
                    <a:pt x="144779" y="1946147"/>
                  </a:lnTo>
                  <a:lnTo>
                    <a:pt x="138683" y="1952243"/>
                  </a:lnTo>
                  <a:lnTo>
                    <a:pt x="140207" y="1958339"/>
                  </a:lnTo>
                  <a:lnTo>
                    <a:pt x="143255" y="1959863"/>
                  </a:lnTo>
                  <a:lnTo>
                    <a:pt x="153924" y="1967483"/>
                  </a:lnTo>
                  <a:lnTo>
                    <a:pt x="181355" y="1985771"/>
                  </a:lnTo>
                  <a:lnTo>
                    <a:pt x="185927" y="1987295"/>
                  </a:lnTo>
                  <a:lnTo>
                    <a:pt x="188975" y="1988819"/>
                  </a:lnTo>
                  <a:lnTo>
                    <a:pt x="195072" y="1987295"/>
                  </a:lnTo>
                  <a:lnTo>
                    <a:pt x="196595" y="1982723"/>
                  </a:lnTo>
                  <a:lnTo>
                    <a:pt x="198119" y="1979675"/>
                  </a:lnTo>
                  <a:lnTo>
                    <a:pt x="196595" y="1975103"/>
                  </a:lnTo>
                  <a:lnTo>
                    <a:pt x="192024" y="1972055"/>
                  </a:lnTo>
                  <a:lnTo>
                    <a:pt x="190500" y="1972055"/>
                  </a:lnTo>
                  <a:lnTo>
                    <a:pt x="163067" y="1955291"/>
                  </a:lnTo>
                  <a:lnTo>
                    <a:pt x="152400" y="1947671"/>
                  </a:lnTo>
                  <a:lnTo>
                    <a:pt x="149351" y="1944623"/>
                  </a:lnTo>
                  <a:close/>
                </a:path>
                <a:path w="2251075" h="2026920">
                  <a:moveTo>
                    <a:pt x="246887" y="1994915"/>
                  </a:moveTo>
                  <a:lnTo>
                    <a:pt x="242315" y="1997963"/>
                  </a:lnTo>
                  <a:lnTo>
                    <a:pt x="240791" y="2002535"/>
                  </a:lnTo>
                  <a:lnTo>
                    <a:pt x="240791" y="2007107"/>
                  </a:lnTo>
                  <a:lnTo>
                    <a:pt x="242315" y="2010155"/>
                  </a:lnTo>
                  <a:lnTo>
                    <a:pt x="246887" y="2011679"/>
                  </a:lnTo>
                  <a:lnTo>
                    <a:pt x="277367" y="2019299"/>
                  </a:lnTo>
                  <a:lnTo>
                    <a:pt x="295655" y="2022347"/>
                  </a:lnTo>
                  <a:lnTo>
                    <a:pt x="300227" y="2023871"/>
                  </a:lnTo>
                  <a:lnTo>
                    <a:pt x="303275" y="2020823"/>
                  </a:lnTo>
                  <a:lnTo>
                    <a:pt x="304800" y="2016251"/>
                  </a:lnTo>
                  <a:lnTo>
                    <a:pt x="304800" y="2011679"/>
                  </a:lnTo>
                  <a:lnTo>
                    <a:pt x="301751" y="2007107"/>
                  </a:lnTo>
                  <a:lnTo>
                    <a:pt x="297179" y="2007107"/>
                  </a:lnTo>
                  <a:lnTo>
                    <a:pt x="281939" y="2004059"/>
                  </a:lnTo>
                  <a:lnTo>
                    <a:pt x="251460" y="1996439"/>
                  </a:lnTo>
                  <a:lnTo>
                    <a:pt x="246887" y="1994915"/>
                  </a:lnTo>
                  <a:close/>
                </a:path>
                <a:path w="2251075" h="2026920">
                  <a:moveTo>
                    <a:pt x="414527" y="2010155"/>
                  </a:moveTo>
                  <a:lnTo>
                    <a:pt x="356615" y="2010155"/>
                  </a:lnTo>
                  <a:lnTo>
                    <a:pt x="353567" y="2014727"/>
                  </a:lnTo>
                  <a:lnTo>
                    <a:pt x="353567" y="2023871"/>
                  </a:lnTo>
                  <a:lnTo>
                    <a:pt x="356615" y="2026919"/>
                  </a:lnTo>
                  <a:lnTo>
                    <a:pt x="414527" y="2026919"/>
                  </a:lnTo>
                  <a:lnTo>
                    <a:pt x="417575" y="2023871"/>
                  </a:lnTo>
                  <a:lnTo>
                    <a:pt x="417575" y="2014727"/>
                  </a:lnTo>
                  <a:lnTo>
                    <a:pt x="414527" y="2010155"/>
                  </a:lnTo>
                  <a:close/>
                </a:path>
                <a:path w="2251075" h="2026920">
                  <a:moveTo>
                    <a:pt x="527303" y="2010155"/>
                  </a:moveTo>
                  <a:lnTo>
                    <a:pt x="470915" y="2010155"/>
                  </a:lnTo>
                  <a:lnTo>
                    <a:pt x="466343" y="2014727"/>
                  </a:lnTo>
                  <a:lnTo>
                    <a:pt x="466343" y="2023871"/>
                  </a:lnTo>
                  <a:lnTo>
                    <a:pt x="470915" y="2026919"/>
                  </a:lnTo>
                  <a:lnTo>
                    <a:pt x="527303" y="2026919"/>
                  </a:lnTo>
                  <a:lnTo>
                    <a:pt x="531876" y="2023871"/>
                  </a:lnTo>
                  <a:lnTo>
                    <a:pt x="531876" y="2014727"/>
                  </a:lnTo>
                  <a:lnTo>
                    <a:pt x="527303" y="2010155"/>
                  </a:lnTo>
                  <a:close/>
                </a:path>
                <a:path w="2251075" h="2026920">
                  <a:moveTo>
                    <a:pt x="641603" y="2010155"/>
                  </a:moveTo>
                  <a:lnTo>
                    <a:pt x="583691" y="2010155"/>
                  </a:lnTo>
                  <a:lnTo>
                    <a:pt x="580643" y="2014727"/>
                  </a:lnTo>
                  <a:lnTo>
                    <a:pt x="580643" y="2023871"/>
                  </a:lnTo>
                  <a:lnTo>
                    <a:pt x="583691" y="2026919"/>
                  </a:lnTo>
                  <a:lnTo>
                    <a:pt x="641603" y="2026919"/>
                  </a:lnTo>
                  <a:lnTo>
                    <a:pt x="644651" y="2023871"/>
                  </a:lnTo>
                  <a:lnTo>
                    <a:pt x="644651" y="2014727"/>
                  </a:lnTo>
                  <a:lnTo>
                    <a:pt x="641603" y="2010155"/>
                  </a:lnTo>
                  <a:close/>
                </a:path>
                <a:path w="2251075" h="2026920">
                  <a:moveTo>
                    <a:pt x="754379" y="2010155"/>
                  </a:moveTo>
                  <a:lnTo>
                    <a:pt x="696467" y="2010155"/>
                  </a:lnTo>
                  <a:lnTo>
                    <a:pt x="693419" y="2014727"/>
                  </a:lnTo>
                  <a:lnTo>
                    <a:pt x="693419" y="2023871"/>
                  </a:lnTo>
                  <a:lnTo>
                    <a:pt x="696467" y="2026919"/>
                  </a:lnTo>
                  <a:lnTo>
                    <a:pt x="754379" y="2026919"/>
                  </a:lnTo>
                  <a:lnTo>
                    <a:pt x="758951" y="2023871"/>
                  </a:lnTo>
                  <a:lnTo>
                    <a:pt x="758951" y="2014727"/>
                  </a:lnTo>
                  <a:lnTo>
                    <a:pt x="754379" y="2010155"/>
                  </a:lnTo>
                  <a:close/>
                </a:path>
                <a:path w="2251075" h="2026920">
                  <a:moveTo>
                    <a:pt x="868679" y="2010155"/>
                  </a:moveTo>
                  <a:lnTo>
                    <a:pt x="810767" y="2010155"/>
                  </a:lnTo>
                  <a:lnTo>
                    <a:pt x="807719" y="2014727"/>
                  </a:lnTo>
                  <a:lnTo>
                    <a:pt x="807719" y="2023871"/>
                  </a:lnTo>
                  <a:lnTo>
                    <a:pt x="810767" y="2026919"/>
                  </a:lnTo>
                  <a:lnTo>
                    <a:pt x="868679" y="2026919"/>
                  </a:lnTo>
                  <a:lnTo>
                    <a:pt x="871727" y="2023871"/>
                  </a:lnTo>
                  <a:lnTo>
                    <a:pt x="871727" y="2014727"/>
                  </a:lnTo>
                  <a:lnTo>
                    <a:pt x="868679" y="2010155"/>
                  </a:lnTo>
                  <a:close/>
                </a:path>
                <a:path w="2251075" h="2026920">
                  <a:moveTo>
                    <a:pt x="981455" y="2010155"/>
                  </a:moveTo>
                  <a:lnTo>
                    <a:pt x="923543" y="2010155"/>
                  </a:lnTo>
                  <a:lnTo>
                    <a:pt x="920495" y="2014727"/>
                  </a:lnTo>
                  <a:lnTo>
                    <a:pt x="920495" y="2023871"/>
                  </a:lnTo>
                  <a:lnTo>
                    <a:pt x="923543" y="2026919"/>
                  </a:lnTo>
                  <a:lnTo>
                    <a:pt x="981455" y="2026919"/>
                  </a:lnTo>
                  <a:lnTo>
                    <a:pt x="986027" y="2023871"/>
                  </a:lnTo>
                  <a:lnTo>
                    <a:pt x="986027" y="2014727"/>
                  </a:lnTo>
                  <a:lnTo>
                    <a:pt x="981455" y="2010155"/>
                  </a:lnTo>
                  <a:close/>
                </a:path>
                <a:path w="2251075" h="2026920">
                  <a:moveTo>
                    <a:pt x="1095755" y="2010155"/>
                  </a:moveTo>
                  <a:lnTo>
                    <a:pt x="1037843" y="2010155"/>
                  </a:lnTo>
                  <a:lnTo>
                    <a:pt x="1033272" y="2014727"/>
                  </a:lnTo>
                  <a:lnTo>
                    <a:pt x="1033272" y="2023871"/>
                  </a:lnTo>
                  <a:lnTo>
                    <a:pt x="1037843" y="2026919"/>
                  </a:lnTo>
                  <a:lnTo>
                    <a:pt x="1095755" y="2026919"/>
                  </a:lnTo>
                  <a:lnTo>
                    <a:pt x="1098803" y="2023871"/>
                  </a:lnTo>
                  <a:lnTo>
                    <a:pt x="1098803" y="2014727"/>
                  </a:lnTo>
                  <a:lnTo>
                    <a:pt x="1095755" y="2010155"/>
                  </a:lnTo>
                  <a:close/>
                </a:path>
                <a:path w="2251075" h="2026920">
                  <a:moveTo>
                    <a:pt x="1208531" y="2010155"/>
                  </a:moveTo>
                  <a:lnTo>
                    <a:pt x="1150619" y="2010155"/>
                  </a:lnTo>
                  <a:lnTo>
                    <a:pt x="1147572" y="2014727"/>
                  </a:lnTo>
                  <a:lnTo>
                    <a:pt x="1147572" y="2023871"/>
                  </a:lnTo>
                  <a:lnTo>
                    <a:pt x="1150619" y="2026919"/>
                  </a:lnTo>
                  <a:lnTo>
                    <a:pt x="1208531" y="2026919"/>
                  </a:lnTo>
                  <a:lnTo>
                    <a:pt x="1213103" y="2023871"/>
                  </a:lnTo>
                  <a:lnTo>
                    <a:pt x="1213103" y="2014727"/>
                  </a:lnTo>
                  <a:lnTo>
                    <a:pt x="1208531" y="2010155"/>
                  </a:lnTo>
                  <a:close/>
                </a:path>
                <a:path w="2251075" h="2026920">
                  <a:moveTo>
                    <a:pt x="1322831" y="2010155"/>
                  </a:moveTo>
                  <a:lnTo>
                    <a:pt x="1264919" y="2010155"/>
                  </a:lnTo>
                  <a:lnTo>
                    <a:pt x="1260348" y="2014727"/>
                  </a:lnTo>
                  <a:lnTo>
                    <a:pt x="1260348" y="2023871"/>
                  </a:lnTo>
                  <a:lnTo>
                    <a:pt x="1264919" y="2026919"/>
                  </a:lnTo>
                  <a:lnTo>
                    <a:pt x="1322831" y="2026919"/>
                  </a:lnTo>
                  <a:lnTo>
                    <a:pt x="1325879" y="2023871"/>
                  </a:lnTo>
                  <a:lnTo>
                    <a:pt x="1325879" y="2014727"/>
                  </a:lnTo>
                  <a:lnTo>
                    <a:pt x="1322831" y="2010155"/>
                  </a:lnTo>
                  <a:close/>
                </a:path>
                <a:path w="2251075" h="2026920">
                  <a:moveTo>
                    <a:pt x="1435607" y="2010155"/>
                  </a:moveTo>
                  <a:lnTo>
                    <a:pt x="1377695" y="2010155"/>
                  </a:lnTo>
                  <a:lnTo>
                    <a:pt x="1374648" y="2014727"/>
                  </a:lnTo>
                  <a:lnTo>
                    <a:pt x="1374648" y="2023871"/>
                  </a:lnTo>
                  <a:lnTo>
                    <a:pt x="1377695" y="2026919"/>
                  </a:lnTo>
                  <a:lnTo>
                    <a:pt x="1435607" y="2026919"/>
                  </a:lnTo>
                  <a:lnTo>
                    <a:pt x="1440179" y="2023871"/>
                  </a:lnTo>
                  <a:lnTo>
                    <a:pt x="1440179" y="2014727"/>
                  </a:lnTo>
                  <a:lnTo>
                    <a:pt x="1435607" y="2010155"/>
                  </a:lnTo>
                  <a:close/>
                </a:path>
                <a:path w="2251075" h="2026920">
                  <a:moveTo>
                    <a:pt x="1549907" y="2010155"/>
                  </a:moveTo>
                  <a:lnTo>
                    <a:pt x="1491995" y="2010155"/>
                  </a:lnTo>
                  <a:lnTo>
                    <a:pt x="1487424" y="2014727"/>
                  </a:lnTo>
                  <a:lnTo>
                    <a:pt x="1487424" y="2023871"/>
                  </a:lnTo>
                  <a:lnTo>
                    <a:pt x="1491995" y="2026919"/>
                  </a:lnTo>
                  <a:lnTo>
                    <a:pt x="1549907" y="2026919"/>
                  </a:lnTo>
                  <a:lnTo>
                    <a:pt x="1552955" y="2023871"/>
                  </a:lnTo>
                  <a:lnTo>
                    <a:pt x="1552955" y="2014727"/>
                  </a:lnTo>
                  <a:lnTo>
                    <a:pt x="1549907" y="2010155"/>
                  </a:lnTo>
                  <a:close/>
                </a:path>
                <a:path w="2251075" h="2026920">
                  <a:moveTo>
                    <a:pt x="1662683" y="2010155"/>
                  </a:moveTo>
                  <a:lnTo>
                    <a:pt x="1604772" y="2010155"/>
                  </a:lnTo>
                  <a:lnTo>
                    <a:pt x="1601724" y="2014727"/>
                  </a:lnTo>
                  <a:lnTo>
                    <a:pt x="1601724" y="2023871"/>
                  </a:lnTo>
                  <a:lnTo>
                    <a:pt x="1604772" y="2026919"/>
                  </a:lnTo>
                  <a:lnTo>
                    <a:pt x="1662683" y="2026919"/>
                  </a:lnTo>
                  <a:lnTo>
                    <a:pt x="1667255" y="2023871"/>
                  </a:lnTo>
                  <a:lnTo>
                    <a:pt x="1667255" y="2014727"/>
                  </a:lnTo>
                  <a:lnTo>
                    <a:pt x="1662683" y="2010155"/>
                  </a:lnTo>
                  <a:close/>
                </a:path>
                <a:path w="2251075" h="2026920">
                  <a:moveTo>
                    <a:pt x="1776983" y="2010155"/>
                  </a:moveTo>
                  <a:lnTo>
                    <a:pt x="1719072" y="2010155"/>
                  </a:lnTo>
                  <a:lnTo>
                    <a:pt x="1714500" y="2014727"/>
                  </a:lnTo>
                  <a:lnTo>
                    <a:pt x="1714500" y="2023871"/>
                  </a:lnTo>
                  <a:lnTo>
                    <a:pt x="1719072" y="2026919"/>
                  </a:lnTo>
                  <a:lnTo>
                    <a:pt x="1776983" y="2026919"/>
                  </a:lnTo>
                  <a:lnTo>
                    <a:pt x="1780031" y="2023871"/>
                  </a:lnTo>
                  <a:lnTo>
                    <a:pt x="1780031" y="2014727"/>
                  </a:lnTo>
                  <a:lnTo>
                    <a:pt x="1776983" y="2010155"/>
                  </a:lnTo>
                  <a:close/>
                </a:path>
                <a:path w="2251075" h="2026920">
                  <a:moveTo>
                    <a:pt x="1889760" y="2010155"/>
                  </a:moveTo>
                  <a:lnTo>
                    <a:pt x="1831848" y="2010155"/>
                  </a:lnTo>
                  <a:lnTo>
                    <a:pt x="1828800" y="2014727"/>
                  </a:lnTo>
                  <a:lnTo>
                    <a:pt x="1828800" y="2023871"/>
                  </a:lnTo>
                  <a:lnTo>
                    <a:pt x="1831848" y="2026919"/>
                  </a:lnTo>
                  <a:lnTo>
                    <a:pt x="1889760" y="2026919"/>
                  </a:lnTo>
                  <a:lnTo>
                    <a:pt x="1892807" y="2023871"/>
                  </a:lnTo>
                  <a:lnTo>
                    <a:pt x="1892807" y="2014727"/>
                  </a:lnTo>
                  <a:lnTo>
                    <a:pt x="1889760" y="2010155"/>
                  </a:lnTo>
                  <a:close/>
                </a:path>
                <a:path w="2251075" h="2026920">
                  <a:moveTo>
                    <a:pt x="1999488" y="1996439"/>
                  </a:moveTo>
                  <a:lnTo>
                    <a:pt x="1994915" y="1997963"/>
                  </a:lnTo>
                  <a:lnTo>
                    <a:pt x="1970531" y="2004059"/>
                  </a:lnTo>
                  <a:lnTo>
                    <a:pt x="1949195" y="2007107"/>
                  </a:lnTo>
                  <a:lnTo>
                    <a:pt x="1944624" y="2008631"/>
                  </a:lnTo>
                  <a:lnTo>
                    <a:pt x="1941576" y="2011679"/>
                  </a:lnTo>
                  <a:lnTo>
                    <a:pt x="1941576" y="2016251"/>
                  </a:lnTo>
                  <a:lnTo>
                    <a:pt x="1943100" y="2020823"/>
                  </a:lnTo>
                  <a:lnTo>
                    <a:pt x="1946148" y="2023871"/>
                  </a:lnTo>
                  <a:lnTo>
                    <a:pt x="1950719" y="2023871"/>
                  </a:lnTo>
                  <a:lnTo>
                    <a:pt x="1972055" y="2020823"/>
                  </a:lnTo>
                  <a:lnTo>
                    <a:pt x="1999488" y="2013203"/>
                  </a:lnTo>
                  <a:lnTo>
                    <a:pt x="2004060" y="2011679"/>
                  </a:lnTo>
                  <a:lnTo>
                    <a:pt x="2007107" y="2007107"/>
                  </a:lnTo>
                  <a:lnTo>
                    <a:pt x="2005583" y="2004059"/>
                  </a:lnTo>
                  <a:lnTo>
                    <a:pt x="2004060" y="1999487"/>
                  </a:lnTo>
                  <a:lnTo>
                    <a:pt x="1999488" y="1996439"/>
                  </a:lnTo>
                  <a:close/>
                </a:path>
                <a:path w="2251075" h="2026920">
                  <a:moveTo>
                    <a:pt x="2103119" y="1947671"/>
                  </a:moveTo>
                  <a:lnTo>
                    <a:pt x="2098548" y="1947671"/>
                  </a:lnTo>
                  <a:lnTo>
                    <a:pt x="2093976" y="1950719"/>
                  </a:lnTo>
                  <a:lnTo>
                    <a:pt x="2087879" y="1955291"/>
                  </a:lnTo>
                  <a:lnTo>
                    <a:pt x="2061972" y="1970531"/>
                  </a:lnTo>
                  <a:lnTo>
                    <a:pt x="2054352" y="1975103"/>
                  </a:lnTo>
                  <a:lnTo>
                    <a:pt x="2049779" y="1976627"/>
                  </a:lnTo>
                  <a:lnTo>
                    <a:pt x="2048255" y="1981199"/>
                  </a:lnTo>
                  <a:lnTo>
                    <a:pt x="2051303" y="1985771"/>
                  </a:lnTo>
                  <a:lnTo>
                    <a:pt x="2052827" y="1988819"/>
                  </a:lnTo>
                  <a:lnTo>
                    <a:pt x="2057400" y="1990343"/>
                  </a:lnTo>
                  <a:lnTo>
                    <a:pt x="2097024" y="1969007"/>
                  </a:lnTo>
                  <a:lnTo>
                    <a:pt x="2109216" y="1955291"/>
                  </a:lnTo>
                  <a:lnTo>
                    <a:pt x="2106167" y="1952243"/>
                  </a:lnTo>
                  <a:lnTo>
                    <a:pt x="2103119" y="1947671"/>
                  </a:lnTo>
                  <a:close/>
                </a:path>
                <a:path w="2251075" h="2026920">
                  <a:moveTo>
                    <a:pt x="2180843" y="1868423"/>
                  </a:moveTo>
                  <a:lnTo>
                    <a:pt x="2174748" y="1869947"/>
                  </a:lnTo>
                  <a:lnTo>
                    <a:pt x="2173224" y="1872995"/>
                  </a:lnTo>
                  <a:lnTo>
                    <a:pt x="2159507" y="1891283"/>
                  </a:lnTo>
                  <a:lnTo>
                    <a:pt x="2142743" y="1909571"/>
                  </a:lnTo>
                  <a:lnTo>
                    <a:pt x="2139695" y="1912619"/>
                  </a:lnTo>
                  <a:lnTo>
                    <a:pt x="2139695" y="1917191"/>
                  </a:lnTo>
                  <a:lnTo>
                    <a:pt x="2145791" y="1923287"/>
                  </a:lnTo>
                  <a:lnTo>
                    <a:pt x="2151888" y="1923287"/>
                  </a:lnTo>
                  <a:lnTo>
                    <a:pt x="2154936" y="1920239"/>
                  </a:lnTo>
                  <a:lnTo>
                    <a:pt x="2171700" y="1901951"/>
                  </a:lnTo>
                  <a:lnTo>
                    <a:pt x="2185416" y="1882139"/>
                  </a:lnTo>
                  <a:lnTo>
                    <a:pt x="2188464" y="1879091"/>
                  </a:lnTo>
                  <a:lnTo>
                    <a:pt x="2186940" y="1874519"/>
                  </a:lnTo>
                  <a:lnTo>
                    <a:pt x="2180843" y="1868423"/>
                  </a:lnTo>
                  <a:close/>
                </a:path>
                <a:path w="2251075" h="2026920">
                  <a:moveTo>
                    <a:pt x="2226564" y="1767839"/>
                  </a:moveTo>
                  <a:lnTo>
                    <a:pt x="2221991" y="1770887"/>
                  </a:lnTo>
                  <a:lnTo>
                    <a:pt x="2218943" y="1780031"/>
                  </a:lnTo>
                  <a:lnTo>
                    <a:pt x="2208276" y="1810511"/>
                  </a:lnTo>
                  <a:lnTo>
                    <a:pt x="2202179" y="1822703"/>
                  </a:lnTo>
                  <a:lnTo>
                    <a:pt x="2203704" y="1827275"/>
                  </a:lnTo>
                  <a:lnTo>
                    <a:pt x="2208276" y="1830323"/>
                  </a:lnTo>
                  <a:lnTo>
                    <a:pt x="2212848" y="1831847"/>
                  </a:lnTo>
                  <a:lnTo>
                    <a:pt x="2217419" y="1830323"/>
                  </a:lnTo>
                  <a:lnTo>
                    <a:pt x="2218943" y="1825751"/>
                  </a:lnTo>
                  <a:lnTo>
                    <a:pt x="2223516" y="1818131"/>
                  </a:lnTo>
                  <a:lnTo>
                    <a:pt x="2234183" y="1786127"/>
                  </a:lnTo>
                  <a:lnTo>
                    <a:pt x="2235707" y="1780031"/>
                  </a:lnTo>
                  <a:lnTo>
                    <a:pt x="2237231" y="1775459"/>
                  </a:lnTo>
                  <a:lnTo>
                    <a:pt x="2234183" y="1770887"/>
                  </a:lnTo>
                  <a:lnTo>
                    <a:pt x="2231136" y="1769363"/>
                  </a:lnTo>
                  <a:lnTo>
                    <a:pt x="2226564" y="1767839"/>
                  </a:lnTo>
                  <a:close/>
                </a:path>
                <a:path w="2251075" h="2026920">
                  <a:moveTo>
                    <a:pt x="2246376" y="1658111"/>
                  </a:moveTo>
                  <a:lnTo>
                    <a:pt x="2237231" y="1658111"/>
                  </a:lnTo>
                  <a:lnTo>
                    <a:pt x="2234183" y="1662683"/>
                  </a:lnTo>
                  <a:lnTo>
                    <a:pt x="2234183" y="1684019"/>
                  </a:lnTo>
                  <a:lnTo>
                    <a:pt x="2232660" y="1714499"/>
                  </a:lnTo>
                  <a:lnTo>
                    <a:pt x="2232660" y="1719071"/>
                  </a:lnTo>
                  <a:lnTo>
                    <a:pt x="2235707" y="1722119"/>
                  </a:lnTo>
                  <a:lnTo>
                    <a:pt x="2244852" y="1722119"/>
                  </a:lnTo>
                  <a:lnTo>
                    <a:pt x="2247900" y="1719071"/>
                  </a:lnTo>
                  <a:lnTo>
                    <a:pt x="2249424" y="1714499"/>
                  </a:lnTo>
                  <a:lnTo>
                    <a:pt x="2250948" y="1684019"/>
                  </a:lnTo>
                  <a:lnTo>
                    <a:pt x="2250948" y="1662683"/>
                  </a:lnTo>
                  <a:lnTo>
                    <a:pt x="2246376" y="1658111"/>
                  </a:lnTo>
                  <a:close/>
                </a:path>
                <a:path w="2251075" h="2026920">
                  <a:moveTo>
                    <a:pt x="2246376" y="1546859"/>
                  </a:moveTo>
                  <a:lnTo>
                    <a:pt x="2237231" y="1546859"/>
                  </a:lnTo>
                  <a:lnTo>
                    <a:pt x="2234183" y="1549907"/>
                  </a:lnTo>
                  <a:lnTo>
                    <a:pt x="2234183" y="1606295"/>
                  </a:lnTo>
                  <a:lnTo>
                    <a:pt x="2237231" y="1610867"/>
                  </a:lnTo>
                  <a:lnTo>
                    <a:pt x="2246376" y="1610867"/>
                  </a:lnTo>
                  <a:lnTo>
                    <a:pt x="2250948" y="1606295"/>
                  </a:lnTo>
                  <a:lnTo>
                    <a:pt x="2250948" y="1549907"/>
                  </a:lnTo>
                  <a:lnTo>
                    <a:pt x="2246376" y="1546859"/>
                  </a:lnTo>
                  <a:close/>
                </a:path>
                <a:path w="2251075" h="2026920">
                  <a:moveTo>
                    <a:pt x="2246376" y="1434083"/>
                  </a:moveTo>
                  <a:lnTo>
                    <a:pt x="2237231" y="1434083"/>
                  </a:lnTo>
                  <a:lnTo>
                    <a:pt x="2234183" y="1437131"/>
                  </a:lnTo>
                  <a:lnTo>
                    <a:pt x="2234183" y="1495043"/>
                  </a:lnTo>
                  <a:lnTo>
                    <a:pt x="2237231" y="1498091"/>
                  </a:lnTo>
                  <a:lnTo>
                    <a:pt x="2246376" y="1498091"/>
                  </a:lnTo>
                  <a:lnTo>
                    <a:pt x="2250948" y="1495043"/>
                  </a:lnTo>
                  <a:lnTo>
                    <a:pt x="2250948" y="1437131"/>
                  </a:lnTo>
                  <a:lnTo>
                    <a:pt x="2246376" y="1434083"/>
                  </a:lnTo>
                  <a:close/>
                </a:path>
                <a:path w="2251075" h="2026920">
                  <a:moveTo>
                    <a:pt x="2246376" y="1321307"/>
                  </a:moveTo>
                  <a:lnTo>
                    <a:pt x="2237231" y="1321307"/>
                  </a:lnTo>
                  <a:lnTo>
                    <a:pt x="2234183" y="1325879"/>
                  </a:lnTo>
                  <a:lnTo>
                    <a:pt x="2234183" y="1382267"/>
                  </a:lnTo>
                  <a:lnTo>
                    <a:pt x="2237231" y="1385315"/>
                  </a:lnTo>
                  <a:lnTo>
                    <a:pt x="2246376" y="1385315"/>
                  </a:lnTo>
                  <a:lnTo>
                    <a:pt x="2250948" y="1382267"/>
                  </a:lnTo>
                  <a:lnTo>
                    <a:pt x="2250948" y="1325879"/>
                  </a:lnTo>
                  <a:lnTo>
                    <a:pt x="2246376" y="1321307"/>
                  </a:lnTo>
                  <a:close/>
                </a:path>
                <a:path w="2251075" h="2026920">
                  <a:moveTo>
                    <a:pt x="2246376" y="1210055"/>
                  </a:moveTo>
                  <a:lnTo>
                    <a:pt x="2237231" y="1210055"/>
                  </a:lnTo>
                  <a:lnTo>
                    <a:pt x="2234183" y="1213103"/>
                  </a:lnTo>
                  <a:lnTo>
                    <a:pt x="2234183" y="1269491"/>
                  </a:lnTo>
                  <a:lnTo>
                    <a:pt x="2237231" y="1274063"/>
                  </a:lnTo>
                  <a:lnTo>
                    <a:pt x="2246376" y="1274063"/>
                  </a:lnTo>
                  <a:lnTo>
                    <a:pt x="2250948" y="1269491"/>
                  </a:lnTo>
                  <a:lnTo>
                    <a:pt x="2250948" y="1213103"/>
                  </a:lnTo>
                  <a:lnTo>
                    <a:pt x="2246376" y="1210055"/>
                  </a:lnTo>
                  <a:close/>
                </a:path>
                <a:path w="2251075" h="2026920">
                  <a:moveTo>
                    <a:pt x="2246376" y="1097279"/>
                  </a:moveTo>
                  <a:lnTo>
                    <a:pt x="2237231" y="1097279"/>
                  </a:lnTo>
                  <a:lnTo>
                    <a:pt x="2234183" y="1100327"/>
                  </a:lnTo>
                  <a:lnTo>
                    <a:pt x="2234183" y="1158239"/>
                  </a:lnTo>
                  <a:lnTo>
                    <a:pt x="2237231" y="1161287"/>
                  </a:lnTo>
                  <a:lnTo>
                    <a:pt x="2246376" y="1161287"/>
                  </a:lnTo>
                  <a:lnTo>
                    <a:pt x="2250948" y="1158239"/>
                  </a:lnTo>
                  <a:lnTo>
                    <a:pt x="2250948" y="1100327"/>
                  </a:lnTo>
                  <a:lnTo>
                    <a:pt x="2246376" y="1097279"/>
                  </a:lnTo>
                  <a:close/>
                </a:path>
                <a:path w="2251075" h="2026920">
                  <a:moveTo>
                    <a:pt x="2246376" y="984503"/>
                  </a:moveTo>
                  <a:lnTo>
                    <a:pt x="2237231" y="984503"/>
                  </a:lnTo>
                  <a:lnTo>
                    <a:pt x="2234183" y="989075"/>
                  </a:lnTo>
                  <a:lnTo>
                    <a:pt x="2234183" y="1045463"/>
                  </a:lnTo>
                  <a:lnTo>
                    <a:pt x="2237231" y="1050035"/>
                  </a:lnTo>
                  <a:lnTo>
                    <a:pt x="2246376" y="1050035"/>
                  </a:lnTo>
                  <a:lnTo>
                    <a:pt x="2250948" y="1045463"/>
                  </a:lnTo>
                  <a:lnTo>
                    <a:pt x="2250948" y="989075"/>
                  </a:lnTo>
                  <a:lnTo>
                    <a:pt x="2246376" y="984503"/>
                  </a:lnTo>
                  <a:close/>
                </a:path>
                <a:path w="2251075" h="2026920">
                  <a:moveTo>
                    <a:pt x="2246376" y="873251"/>
                  </a:moveTo>
                  <a:lnTo>
                    <a:pt x="2237231" y="873251"/>
                  </a:lnTo>
                  <a:lnTo>
                    <a:pt x="2234183" y="876299"/>
                  </a:lnTo>
                  <a:lnTo>
                    <a:pt x="2234183" y="932687"/>
                  </a:lnTo>
                  <a:lnTo>
                    <a:pt x="2237231" y="937259"/>
                  </a:lnTo>
                  <a:lnTo>
                    <a:pt x="2246376" y="937259"/>
                  </a:lnTo>
                  <a:lnTo>
                    <a:pt x="2250948" y="932687"/>
                  </a:lnTo>
                  <a:lnTo>
                    <a:pt x="2250948" y="876299"/>
                  </a:lnTo>
                  <a:lnTo>
                    <a:pt x="2246376" y="873251"/>
                  </a:lnTo>
                  <a:close/>
                </a:path>
                <a:path w="2251075" h="2026920">
                  <a:moveTo>
                    <a:pt x="2246376" y="760475"/>
                  </a:moveTo>
                  <a:lnTo>
                    <a:pt x="2237231" y="760475"/>
                  </a:lnTo>
                  <a:lnTo>
                    <a:pt x="2234183" y="765047"/>
                  </a:lnTo>
                  <a:lnTo>
                    <a:pt x="2234183" y="821435"/>
                  </a:lnTo>
                  <a:lnTo>
                    <a:pt x="2237231" y="824483"/>
                  </a:lnTo>
                  <a:lnTo>
                    <a:pt x="2246376" y="824483"/>
                  </a:lnTo>
                  <a:lnTo>
                    <a:pt x="2250948" y="821435"/>
                  </a:lnTo>
                  <a:lnTo>
                    <a:pt x="2250948" y="765047"/>
                  </a:lnTo>
                  <a:lnTo>
                    <a:pt x="2246376" y="760475"/>
                  </a:lnTo>
                  <a:close/>
                </a:path>
                <a:path w="2251075" h="2026920">
                  <a:moveTo>
                    <a:pt x="2246376" y="649223"/>
                  </a:moveTo>
                  <a:lnTo>
                    <a:pt x="2237231" y="649223"/>
                  </a:lnTo>
                  <a:lnTo>
                    <a:pt x="2234183" y="652271"/>
                  </a:lnTo>
                  <a:lnTo>
                    <a:pt x="2234183" y="708659"/>
                  </a:lnTo>
                  <a:lnTo>
                    <a:pt x="2237231" y="713231"/>
                  </a:lnTo>
                  <a:lnTo>
                    <a:pt x="2246376" y="713231"/>
                  </a:lnTo>
                  <a:lnTo>
                    <a:pt x="2250948" y="708659"/>
                  </a:lnTo>
                  <a:lnTo>
                    <a:pt x="2250948" y="652271"/>
                  </a:lnTo>
                  <a:lnTo>
                    <a:pt x="2246376" y="649223"/>
                  </a:lnTo>
                  <a:close/>
                </a:path>
                <a:path w="2251075" h="2026920">
                  <a:moveTo>
                    <a:pt x="2246376" y="536447"/>
                  </a:moveTo>
                  <a:lnTo>
                    <a:pt x="2237231" y="536447"/>
                  </a:lnTo>
                  <a:lnTo>
                    <a:pt x="2234183" y="539495"/>
                  </a:lnTo>
                  <a:lnTo>
                    <a:pt x="2234183" y="597407"/>
                  </a:lnTo>
                  <a:lnTo>
                    <a:pt x="2237231" y="600455"/>
                  </a:lnTo>
                  <a:lnTo>
                    <a:pt x="2246376" y="600455"/>
                  </a:lnTo>
                  <a:lnTo>
                    <a:pt x="2250948" y="597407"/>
                  </a:lnTo>
                  <a:lnTo>
                    <a:pt x="2250948" y="539495"/>
                  </a:lnTo>
                  <a:lnTo>
                    <a:pt x="2246376" y="536447"/>
                  </a:lnTo>
                  <a:close/>
                </a:path>
                <a:path w="2251075" h="2026920">
                  <a:moveTo>
                    <a:pt x="2246376" y="423671"/>
                  </a:moveTo>
                  <a:lnTo>
                    <a:pt x="2237231" y="423671"/>
                  </a:lnTo>
                  <a:lnTo>
                    <a:pt x="2234183" y="428243"/>
                  </a:lnTo>
                  <a:lnTo>
                    <a:pt x="2234183" y="484631"/>
                  </a:lnTo>
                  <a:lnTo>
                    <a:pt x="2237231" y="487679"/>
                  </a:lnTo>
                  <a:lnTo>
                    <a:pt x="2246376" y="487679"/>
                  </a:lnTo>
                  <a:lnTo>
                    <a:pt x="2250948" y="484631"/>
                  </a:lnTo>
                  <a:lnTo>
                    <a:pt x="2250948" y="428243"/>
                  </a:lnTo>
                  <a:lnTo>
                    <a:pt x="2246376" y="423671"/>
                  </a:lnTo>
                  <a:close/>
                </a:path>
                <a:path w="2251075" h="2026920">
                  <a:moveTo>
                    <a:pt x="2244852" y="312419"/>
                  </a:moveTo>
                  <a:lnTo>
                    <a:pt x="2235707" y="312419"/>
                  </a:lnTo>
                  <a:lnTo>
                    <a:pt x="2232660" y="315467"/>
                  </a:lnTo>
                  <a:lnTo>
                    <a:pt x="2232660" y="320039"/>
                  </a:lnTo>
                  <a:lnTo>
                    <a:pt x="2234183" y="342899"/>
                  </a:lnTo>
                  <a:lnTo>
                    <a:pt x="2234183" y="371855"/>
                  </a:lnTo>
                  <a:lnTo>
                    <a:pt x="2237231" y="376427"/>
                  </a:lnTo>
                  <a:lnTo>
                    <a:pt x="2246376" y="376427"/>
                  </a:lnTo>
                  <a:lnTo>
                    <a:pt x="2250948" y="371855"/>
                  </a:lnTo>
                  <a:lnTo>
                    <a:pt x="2250948" y="342899"/>
                  </a:lnTo>
                  <a:lnTo>
                    <a:pt x="2249424" y="320039"/>
                  </a:lnTo>
                  <a:lnTo>
                    <a:pt x="2249424" y="315467"/>
                  </a:lnTo>
                  <a:lnTo>
                    <a:pt x="2244852" y="312419"/>
                  </a:lnTo>
                  <a:close/>
                </a:path>
                <a:path w="2251075" h="2026920">
                  <a:moveTo>
                    <a:pt x="2215895" y="202691"/>
                  </a:moveTo>
                  <a:lnTo>
                    <a:pt x="2206752" y="205739"/>
                  </a:lnTo>
                  <a:lnTo>
                    <a:pt x="2205228" y="210311"/>
                  </a:lnTo>
                  <a:lnTo>
                    <a:pt x="2206752" y="214883"/>
                  </a:lnTo>
                  <a:lnTo>
                    <a:pt x="2208276" y="216407"/>
                  </a:lnTo>
                  <a:lnTo>
                    <a:pt x="2218943" y="245363"/>
                  </a:lnTo>
                  <a:lnTo>
                    <a:pt x="2221991" y="259079"/>
                  </a:lnTo>
                  <a:lnTo>
                    <a:pt x="2223516" y="263651"/>
                  </a:lnTo>
                  <a:lnTo>
                    <a:pt x="2228088" y="265175"/>
                  </a:lnTo>
                  <a:lnTo>
                    <a:pt x="2232660" y="265175"/>
                  </a:lnTo>
                  <a:lnTo>
                    <a:pt x="2237231" y="263651"/>
                  </a:lnTo>
                  <a:lnTo>
                    <a:pt x="2238755" y="259079"/>
                  </a:lnTo>
                  <a:lnTo>
                    <a:pt x="2238755" y="254507"/>
                  </a:lnTo>
                  <a:lnTo>
                    <a:pt x="2234183" y="242315"/>
                  </a:lnTo>
                  <a:lnTo>
                    <a:pt x="2223516" y="210311"/>
                  </a:lnTo>
                  <a:lnTo>
                    <a:pt x="2220467" y="204215"/>
                  </a:lnTo>
                  <a:lnTo>
                    <a:pt x="2215895" y="202691"/>
                  </a:lnTo>
                  <a:close/>
                </a:path>
                <a:path w="2251075" h="2026920">
                  <a:moveTo>
                    <a:pt x="2150364" y="108203"/>
                  </a:moveTo>
                  <a:lnTo>
                    <a:pt x="2144267" y="114299"/>
                  </a:lnTo>
                  <a:lnTo>
                    <a:pt x="2144267" y="120395"/>
                  </a:lnTo>
                  <a:lnTo>
                    <a:pt x="2147316" y="123443"/>
                  </a:lnTo>
                  <a:lnTo>
                    <a:pt x="2157983" y="135635"/>
                  </a:lnTo>
                  <a:lnTo>
                    <a:pt x="2176272" y="160019"/>
                  </a:lnTo>
                  <a:lnTo>
                    <a:pt x="2179319" y="163067"/>
                  </a:lnTo>
                  <a:lnTo>
                    <a:pt x="2185416" y="164591"/>
                  </a:lnTo>
                  <a:lnTo>
                    <a:pt x="2191512" y="158495"/>
                  </a:lnTo>
                  <a:lnTo>
                    <a:pt x="2193036" y="153923"/>
                  </a:lnTo>
                  <a:lnTo>
                    <a:pt x="2189988" y="150875"/>
                  </a:lnTo>
                  <a:lnTo>
                    <a:pt x="2171700" y="124967"/>
                  </a:lnTo>
                  <a:lnTo>
                    <a:pt x="2156460" y="109727"/>
                  </a:lnTo>
                  <a:lnTo>
                    <a:pt x="2150364" y="108203"/>
                  </a:lnTo>
                  <a:close/>
                </a:path>
                <a:path w="2251075" h="2026920">
                  <a:moveTo>
                    <a:pt x="2063495" y="39623"/>
                  </a:moveTo>
                  <a:lnTo>
                    <a:pt x="2058924" y="41147"/>
                  </a:lnTo>
                  <a:lnTo>
                    <a:pt x="2057400" y="45719"/>
                  </a:lnTo>
                  <a:lnTo>
                    <a:pt x="2054352" y="48767"/>
                  </a:lnTo>
                  <a:lnTo>
                    <a:pt x="2057400" y="53339"/>
                  </a:lnTo>
                  <a:lnTo>
                    <a:pt x="2060448" y="56387"/>
                  </a:lnTo>
                  <a:lnTo>
                    <a:pt x="2087879" y="71627"/>
                  </a:lnTo>
                  <a:lnTo>
                    <a:pt x="2100072" y="80771"/>
                  </a:lnTo>
                  <a:lnTo>
                    <a:pt x="2103119" y="83819"/>
                  </a:lnTo>
                  <a:lnTo>
                    <a:pt x="2109216" y="82295"/>
                  </a:lnTo>
                  <a:lnTo>
                    <a:pt x="2112264" y="79247"/>
                  </a:lnTo>
                  <a:lnTo>
                    <a:pt x="2113788" y="76199"/>
                  </a:lnTo>
                  <a:lnTo>
                    <a:pt x="2113788" y="71627"/>
                  </a:lnTo>
                  <a:lnTo>
                    <a:pt x="2110740" y="68579"/>
                  </a:lnTo>
                  <a:lnTo>
                    <a:pt x="2097024" y="59435"/>
                  </a:lnTo>
                  <a:lnTo>
                    <a:pt x="2069591" y="42671"/>
                  </a:lnTo>
                  <a:lnTo>
                    <a:pt x="2068067" y="41147"/>
                  </a:lnTo>
                  <a:lnTo>
                    <a:pt x="2063495" y="39623"/>
                  </a:lnTo>
                  <a:close/>
                </a:path>
                <a:path w="2251075" h="2026920">
                  <a:moveTo>
                    <a:pt x="1958339" y="4571"/>
                  </a:moveTo>
                  <a:lnTo>
                    <a:pt x="1953767" y="4571"/>
                  </a:lnTo>
                  <a:lnTo>
                    <a:pt x="1950719" y="7619"/>
                  </a:lnTo>
                  <a:lnTo>
                    <a:pt x="1949195" y="12191"/>
                  </a:lnTo>
                  <a:lnTo>
                    <a:pt x="1949195" y="16763"/>
                  </a:lnTo>
                  <a:lnTo>
                    <a:pt x="1952243" y="19811"/>
                  </a:lnTo>
                  <a:lnTo>
                    <a:pt x="1956815" y="21335"/>
                  </a:lnTo>
                  <a:lnTo>
                    <a:pt x="1969007" y="22859"/>
                  </a:lnTo>
                  <a:lnTo>
                    <a:pt x="2001012" y="30479"/>
                  </a:lnTo>
                  <a:lnTo>
                    <a:pt x="2002536" y="30479"/>
                  </a:lnTo>
                  <a:lnTo>
                    <a:pt x="2005583" y="32003"/>
                  </a:lnTo>
                  <a:lnTo>
                    <a:pt x="2010155" y="30479"/>
                  </a:lnTo>
                  <a:lnTo>
                    <a:pt x="2011679" y="25907"/>
                  </a:lnTo>
                  <a:lnTo>
                    <a:pt x="2013203" y="22859"/>
                  </a:lnTo>
                  <a:lnTo>
                    <a:pt x="2011679" y="18287"/>
                  </a:lnTo>
                  <a:lnTo>
                    <a:pt x="2007107" y="16763"/>
                  </a:lnTo>
                  <a:lnTo>
                    <a:pt x="2007107" y="15239"/>
                  </a:lnTo>
                  <a:lnTo>
                    <a:pt x="1973579" y="7619"/>
                  </a:lnTo>
                  <a:lnTo>
                    <a:pt x="1958339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26258" y="4410455"/>
              <a:ext cx="5024628" cy="2179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8119" y="577809"/>
            <a:ext cx="513905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C00000"/>
                </a:solidFill>
              </a:rPr>
              <a:t>2.2.1</a:t>
            </a:r>
            <a:r>
              <a:rPr lang="tr-TR" dirty="0">
                <a:solidFill>
                  <a:srgbClr val="C00000"/>
                </a:solidFill>
              </a:rPr>
              <a:t>.3 </a:t>
            </a:r>
            <a:r>
              <a:rPr spc="-5" dirty="0" err="1">
                <a:solidFill>
                  <a:srgbClr val="C00000"/>
                </a:solidFill>
              </a:rPr>
              <a:t>Polarite</a:t>
            </a:r>
            <a:endParaRPr spc="-5" dirty="0">
              <a:solidFill>
                <a:srgbClr val="C00000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119" y="1053706"/>
            <a:ext cx="9271635" cy="305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100"/>
              </a:spcBef>
              <a:buSzPct val="95454"/>
              <a:buFont typeface="Wingdings"/>
              <a:buChar char=""/>
              <a:tabLst>
                <a:tab pos="236220" algn="l"/>
              </a:tabLst>
            </a:pPr>
            <a:r>
              <a:rPr sz="2200" spc="-10" dirty="0">
                <a:latin typeface="Times New Roman"/>
                <a:cs typeface="Times New Roman"/>
              </a:rPr>
              <a:t>Transformatör </a:t>
            </a:r>
            <a:r>
              <a:rPr sz="2200" spc="-5" dirty="0">
                <a:latin typeface="Times New Roman"/>
                <a:cs typeface="Times New Roman"/>
              </a:rPr>
              <a:t>polaritesi: </a:t>
            </a:r>
            <a:r>
              <a:rPr sz="2200" dirty="0">
                <a:latin typeface="Times New Roman"/>
                <a:cs typeface="Times New Roman"/>
              </a:rPr>
              <a:t>Bir </a:t>
            </a:r>
            <a:r>
              <a:rPr sz="2200" spc="-5" dirty="0">
                <a:latin typeface="Times New Roman"/>
                <a:cs typeface="Times New Roman"/>
              </a:rPr>
              <a:t>transformatörün ikiden fazla </a:t>
            </a:r>
            <a:r>
              <a:rPr sz="2200" spc="-10" dirty="0">
                <a:latin typeface="Times New Roman"/>
                <a:cs typeface="Times New Roman"/>
              </a:rPr>
              <a:t>sargısı </a:t>
            </a:r>
            <a:r>
              <a:rPr sz="2200" spc="-5" dirty="0">
                <a:latin typeface="Times New Roman"/>
                <a:cs typeface="Times New Roman"/>
              </a:rPr>
              <a:t>olabilir ve  gerilim seviyesini yükseltmek için </a:t>
            </a:r>
            <a:r>
              <a:rPr sz="2200" dirty="0">
                <a:latin typeface="Times New Roman"/>
                <a:cs typeface="Times New Roman"/>
              </a:rPr>
              <a:t>bu </a:t>
            </a:r>
            <a:r>
              <a:rPr sz="2200" spc="-10" dirty="0">
                <a:latin typeface="Times New Roman"/>
                <a:cs typeface="Times New Roman"/>
              </a:rPr>
              <a:t>sargıların </a:t>
            </a:r>
            <a:r>
              <a:rPr sz="2200" spc="-5" dirty="0">
                <a:latin typeface="Times New Roman"/>
                <a:cs typeface="Times New Roman"/>
              </a:rPr>
              <a:t>kendi aralarında seri  bağlantılarına, </a:t>
            </a:r>
            <a:r>
              <a:rPr sz="2200" dirty="0">
                <a:latin typeface="Times New Roman"/>
                <a:cs typeface="Times New Roman"/>
              </a:rPr>
              <a:t>akım </a:t>
            </a:r>
            <a:r>
              <a:rPr sz="2200" spc="-5" dirty="0">
                <a:latin typeface="Times New Roman"/>
                <a:cs typeface="Times New Roman"/>
              </a:rPr>
              <a:t>seviyelerini yükseltmek </a:t>
            </a:r>
            <a:r>
              <a:rPr sz="2200" dirty="0">
                <a:latin typeface="Times New Roman"/>
                <a:cs typeface="Times New Roman"/>
              </a:rPr>
              <a:t>için </a:t>
            </a:r>
            <a:r>
              <a:rPr sz="2200" spc="-5" dirty="0">
                <a:latin typeface="Times New Roman"/>
                <a:cs typeface="Times New Roman"/>
              </a:rPr>
              <a:t>ise paralel bağlantılarına gerek  </a:t>
            </a:r>
            <a:r>
              <a:rPr sz="2200" spc="-15" dirty="0">
                <a:latin typeface="Times New Roman"/>
                <a:cs typeface="Times New Roman"/>
              </a:rPr>
              <a:t>olabilir. </a:t>
            </a:r>
            <a:r>
              <a:rPr sz="2200" dirty="0">
                <a:latin typeface="Times New Roman"/>
                <a:cs typeface="Times New Roman"/>
              </a:rPr>
              <a:t>Gerekli bağlantı yapılmadan önce her bir </a:t>
            </a:r>
            <a:r>
              <a:rPr sz="2200" spc="-5" dirty="0">
                <a:latin typeface="Times New Roman"/>
                <a:cs typeface="Times New Roman"/>
              </a:rPr>
              <a:t>sargının </a:t>
            </a:r>
            <a:r>
              <a:rPr sz="2200" dirty="0">
                <a:latin typeface="Times New Roman"/>
                <a:cs typeface="Times New Roman"/>
              </a:rPr>
              <a:t>polaritesi</a:t>
            </a:r>
            <a:r>
              <a:rPr sz="2200" spc="-10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bilinmelidir.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23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200"/>
              </a:lnSpc>
              <a:spcBef>
                <a:spcPts val="5"/>
              </a:spcBef>
              <a:buSzPct val="95454"/>
              <a:buFont typeface="Wingdings"/>
              <a:buChar char=""/>
              <a:tabLst>
                <a:tab pos="236220" algn="l"/>
              </a:tabLst>
            </a:pPr>
            <a:r>
              <a:rPr sz="2200" dirty="0">
                <a:latin typeface="Times New Roman"/>
                <a:cs typeface="Times New Roman"/>
              </a:rPr>
              <a:t>Bir </a:t>
            </a:r>
            <a:r>
              <a:rPr sz="2200" spc="-5" dirty="0">
                <a:latin typeface="Times New Roman"/>
                <a:cs typeface="Times New Roman"/>
              </a:rPr>
              <a:t>sargıda </a:t>
            </a:r>
            <a:r>
              <a:rPr sz="2200" dirty="0">
                <a:latin typeface="Times New Roman"/>
                <a:cs typeface="Times New Roman"/>
              </a:rPr>
              <a:t>endüklenen </a:t>
            </a:r>
            <a:r>
              <a:rPr sz="2200" spc="-5" dirty="0">
                <a:latin typeface="Times New Roman"/>
                <a:cs typeface="Times New Roman"/>
              </a:rPr>
              <a:t>gerilimin polaritesi nokta </a:t>
            </a:r>
            <a:r>
              <a:rPr sz="2200" dirty="0">
                <a:latin typeface="Times New Roman"/>
                <a:cs typeface="Times New Roman"/>
              </a:rPr>
              <a:t>(</a:t>
            </a:r>
            <a:r>
              <a:rPr sz="2200" dirty="0">
                <a:latin typeface="Symbol"/>
                <a:cs typeface="Symbol"/>
              </a:rPr>
              <a:t></a:t>
            </a:r>
            <a:r>
              <a:rPr sz="2200" dirty="0">
                <a:latin typeface="Times New Roman"/>
                <a:cs typeface="Times New Roman"/>
              </a:rPr>
              <a:t>) veya </a:t>
            </a:r>
            <a:r>
              <a:rPr sz="2200" spc="-5" dirty="0">
                <a:latin typeface="Times New Roman"/>
                <a:cs typeface="Times New Roman"/>
              </a:rPr>
              <a:t>pozitif </a:t>
            </a:r>
            <a:r>
              <a:rPr sz="2200" dirty="0">
                <a:latin typeface="Times New Roman"/>
                <a:cs typeface="Times New Roman"/>
              </a:rPr>
              <a:t>(+) </a:t>
            </a:r>
            <a:r>
              <a:rPr sz="2200" spc="-5" dirty="0">
                <a:latin typeface="Times New Roman"/>
                <a:cs typeface="Times New Roman"/>
              </a:rPr>
              <a:t>ve negatif  (-) işaretleri ile </a:t>
            </a:r>
            <a:r>
              <a:rPr sz="2200" spc="-15" dirty="0">
                <a:latin typeface="Times New Roman"/>
                <a:cs typeface="Times New Roman"/>
              </a:rPr>
              <a:t>gösterilir.  </a:t>
            </a:r>
            <a:r>
              <a:rPr sz="2200" spc="-5" dirty="0">
                <a:latin typeface="Times New Roman"/>
                <a:cs typeface="Times New Roman"/>
              </a:rPr>
              <a:t>Noktalı terminalin </a:t>
            </a:r>
            <a:r>
              <a:rPr sz="2200" dirty="0">
                <a:latin typeface="Times New Roman"/>
                <a:cs typeface="Times New Roman"/>
              </a:rPr>
              <a:t>(ucun) </a:t>
            </a:r>
            <a:r>
              <a:rPr sz="2200" spc="-5" dirty="0">
                <a:latin typeface="Times New Roman"/>
                <a:cs typeface="Times New Roman"/>
              </a:rPr>
              <a:t>potansiyeli noktasız  terminalden daha </a:t>
            </a:r>
            <a:r>
              <a:rPr sz="2200" spc="-15" dirty="0">
                <a:latin typeface="Times New Roman"/>
                <a:cs typeface="Times New Roman"/>
              </a:rPr>
              <a:t>yüksektir. </a:t>
            </a:r>
            <a:r>
              <a:rPr sz="2200" spc="-5" dirty="0">
                <a:latin typeface="Times New Roman"/>
                <a:cs typeface="Times New Roman"/>
              </a:rPr>
              <a:t>Polarite ile </a:t>
            </a:r>
            <a:r>
              <a:rPr sz="2200" dirty="0">
                <a:latin typeface="Times New Roman"/>
                <a:cs typeface="Times New Roman"/>
              </a:rPr>
              <a:t>her bir </a:t>
            </a:r>
            <a:r>
              <a:rPr sz="2200" spc="-10" dirty="0">
                <a:latin typeface="Times New Roman"/>
                <a:cs typeface="Times New Roman"/>
              </a:rPr>
              <a:t>sargıda </a:t>
            </a:r>
            <a:r>
              <a:rPr sz="2200" dirty="0">
                <a:latin typeface="Times New Roman"/>
                <a:cs typeface="Times New Roman"/>
              </a:rPr>
              <a:t>endüklenen </a:t>
            </a:r>
            <a:r>
              <a:rPr sz="2200" spc="-5" dirty="0">
                <a:latin typeface="Times New Roman"/>
                <a:cs typeface="Times New Roman"/>
              </a:rPr>
              <a:t>gerilimin </a:t>
            </a:r>
            <a:r>
              <a:rPr sz="2200" dirty="0">
                <a:latin typeface="Times New Roman"/>
                <a:cs typeface="Times New Roman"/>
              </a:rPr>
              <a:t>diğer  </a:t>
            </a:r>
            <a:r>
              <a:rPr sz="2200" spc="-5" dirty="0">
                <a:latin typeface="Times New Roman"/>
                <a:cs typeface="Times New Roman"/>
              </a:rPr>
              <a:t>sargılara </a:t>
            </a:r>
            <a:r>
              <a:rPr sz="2200" dirty="0">
                <a:latin typeface="Times New Roman"/>
                <a:cs typeface="Times New Roman"/>
              </a:rPr>
              <a:t>göre bağıl </a:t>
            </a:r>
            <a:r>
              <a:rPr sz="2200" spc="5" dirty="0">
                <a:latin typeface="Times New Roman"/>
                <a:cs typeface="Times New Roman"/>
              </a:rPr>
              <a:t>yönü </a:t>
            </a:r>
            <a:r>
              <a:rPr sz="2200" dirty="0">
                <a:latin typeface="Times New Roman"/>
                <a:cs typeface="Times New Roman"/>
              </a:rPr>
              <a:t>de ifade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edilmektedir.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9122" y="4395315"/>
            <a:ext cx="148590" cy="310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latin typeface="Symbol"/>
                <a:cs typeface="Symbol"/>
              </a:rPr>
              <a:t></a:t>
            </a:r>
            <a:endParaRPr sz="18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7382" y="4916656"/>
            <a:ext cx="12255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latin typeface="Times New Roman"/>
                <a:cs typeface="Times New Roman"/>
              </a:rPr>
              <a:t>+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36066" y="5972242"/>
            <a:ext cx="8318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latin typeface="Times New Roman"/>
                <a:cs typeface="Times New Roman"/>
              </a:rPr>
              <a:t>-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68862" y="5056023"/>
            <a:ext cx="29464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5" dirty="0">
                <a:latin typeface="Times New Roman"/>
                <a:cs typeface="Times New Roman"/>
              </a:rPr>
              <a:t>N</a:t>
            </a:r>
            <a:r>
              <a:rPr sz="2025" baseline="-4115" dirty="0">
                <a:latin typeface="Times New Roman"/>
                <a:cs typeface="Times New Roman"/>
              </a:rPr>
              <a:t>1</a:t>
            </a:r>
            <a:endParaRPr sz="2025" baseline="-4115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5424" y="5056023"/>
            <a:ext cx="3613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spc="55" dirty="0">
                <a:latin typeface="Times New Roman"/>
                <a:cs typeface="Times New Roman"/>
              </a:rPr>
              <a:t>N</a:t>
            </a:r>
            <a:r>
              <a:rPr sz="2025" spc="82" baseline="-8230" dirty="0">
                <a:latin typeface="Times New Roman"/>
                <a:cs typeface="Times New Roman"/>
              </a:rPr>
              <a:t>2</a:t>
            </a:r>
            <a:endParaRPr sz="2025" baseline="-823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53617" y="4488238"/>
            <a:ext cx="226060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500" i="1" dirty="0">
                <a:latin typeface="Times New Roman"/>
                <a:cs typeface="Times New Roman"/>
              </a:rPr>
              <a:t>i</a:t>
            </a:r>
            <a:r>
              <a:rPr sz="1500" i="1" spc="-170" dirty="0">
                <a:latin typeface="Times New Roman"/>
                <a:cs typeface="Times New Roman"/>
              </a:rPr>
              <a:t> </a:t>
            </a:r>
            <a:r>
              <a:rPr sz="1500" spc="7" baseline="-25000" dirty="0">
                <a:latin typeface="Times New Roman"/>
                <a:cs typeface="Times New Roman"/>
              </a:rPr>
              <a:t>2</a:t>
            </a:r>
            <a:endParaRPr sz="1500" baseline="-25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07587" y="5979977"/>
            <a:ext cx="83185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latin typeface="Times New Roman"/>
                <a:cs typeface="Times New Roman"/>
              </a:rPr>
              <a:t>-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92048" y="5345088"/>
            <a:ext cx="27241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i="1" spc="35" dirty="0">
                <a:latin typeface="Times New Roman"/>
                <a:cs typeface="Times New Roman"/>
              </a:rPr>
              <a:t>e</a:t>
            </a:r>
            <a:r>
              <a:rPr sz="1725" spc="52" baseline="-14492" dirty="0">
                <a:latin typeface="Times New Roman"/>
                <a:cs typeface="Times New Roman"/>
              </a:rPr>
              <a:t>2</a:t>
            </a:r>
            <a:endParaRPr sz="1725" baseline="-14492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05192" y="5355413"/>
            <a:ext cx="24892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i="1" spc="-55" dirty="0">
                <a:latin typeface="Times New Roman"/>
                <a:cs typeface="Times New Roman"/>
              </a:rPr>
              <a:t>v</a:t>
            </a:r>
            <a:r>
              <a:rPr sz="1725" spc="-82" baseline="-16908" dirty="0">
                <a:latin typeface="Times New Roman"/>
                <a:cs typeface="Times New Roman"/>
              </a:rPr>
              <a:t>2</a:t>
            </a:r>
            <a:endParaRPr sz="1725" baseline="-1690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65766" y="6170965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25761" y="5321860"/>
            <a:ext cx="27622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00" i="1" dirty="0">
                <a:latin typeface="Times New Roman"/>
                <a:cs typeface="Times New Roman"/>
              </a:rPr>
              <a:t>v</a:t>
            </a:r>
            <a:r>
              <a:rPr sz="2025" baseline="-10288" dirty="0">
                <a:latin typeface="Times New Roman"/>
                <a:cs typeface="Times New Roman"/>
              </a:rPr>
              <a:t>1</a:t>
            </a:r>
            <a:endParaRPr sz="2025" baseline="-10288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64997" y="6181289"/>
            <a:ext cx="15430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10" dirty="0"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44931" y="4821162"/>
            <a:ext cx="139700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5" dirty="0">
                <a:latin typeface="Times New Roman"/>
                <a:cs typeface="Times New Roman"/>
              </a:rPr>
              <a:t>c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72120" y="5363147"/>
            <a:ext cx="4095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-30" dirty="0">
                <a:latin typeface="Times New Roman"/>
                <a:cs typeface="Times New Roman"/>
              </a:rPr>
              <a:t>y</a:t>
            </a:r>
            <a:r>
              <a:rPr sz="2000" spc="30" dirty="0">
                <a:latin typeface="Times New Roman"/>
                <a:cs typeface="Times New Roman"/>
              </a:rPr>
              <a:t>ü</a:t>
            </a:r>
            <a:r>
              <a:rPr sz="2000" spc="10" dirty="0">
                <a:latin typeface="Times New Roman"/>
                <a:cs typeface="Times New Roman"/>
              </a:rPr>
              <a:t>k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01681" y="4414675"/>
            <a:ext cx="431800" cy="1219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40"/>
              </a:spcBef>
            </a:pPr>
            <a:r>
              <a:rPr sz="1500" i="1" dirty="0">
                <a:latin typeface="Times New Roman"/>
                <a:cs typeface="Times New Roman"/>
              </a:rPr>
              <a:t>i</a:t>
            </a:r>
            <a:r>
              <a:rPr sz="1500" i="1" spc="-120" dirty="0">
                <a:latin typeface="Times New Roman"/>
                <a:cs typeface="Times New Roman"/>
              </a:rPr>
              <a:t> </a:t>
            </a:r>
            <a:r>
              <a:rPr sz="1500" spc="7" baseline="-27777" dirty="0">
                <a:latin typeface="Times New Roman"/>
                <a:cs typeface="Times New Roman"/>
              </a:rPr>
              <a:t>1</a:t>
            </a:r>
            <a:endParaRPr sz="1500" baseline="-27777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  <a:spcBef>
                <a:spcPts val="730"/>
              </a:spcBef>
            </a:pPr>
            <a:r>
              <a:rPr sz="3000" spc="7" baseline="-4166" dirty="0">
                <a:latin typeface="Times New Roman"/>
                <a:cs typeface="Times New Roman"/>
              </a:rPr>
              <a:t>a</a:t>
            </a:r>
            <a:r>
              <a:rPr sz="3000" spc="-240" baseline="-4166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Times New Roman"/>
                <a:cs typeface="Times New Roman"/>
              </a:rPr>
              <a:t>+</a:t>
            </a:r>
            <a:endParaRPr sz="1350">
              <a:latin typeface="Times New Roman"/>
              <a:cs typeface="Times New Roman"/>
            </a:endParaRPr>
          </a:p>
          <a:p>
            <a:pPr marL="202565">
              <a:lnSpc>
                <a:spcPct val="100000"/>
              </a:lnSpc>
              <a:spcBef>
                <a:spcPts val="1520"/>
              </a:spcBef>
            </a:pPr>
            <a:r>
              <a:rPr sz="2000" i="1" spc="15" dirty="0">
                <a:latin typeface="Times New Roman"/>
                <a:cs typeface="Times New Roman"/>
              </a:rPr>
              <a:t>e</a:t>
            </a:r>
            <a:r>
              <a:rPr sz="1725" spc="22" baseline="-14492" dirty="0">
                <a:latin typeface="Times New Roman"/>
                <a:cs typeface="Times New Roman"/>
              </a:rPr>
              <a:t>1</a:t>
            </a:r>
            <a:endParaRPr sz="1725" baseline="-14492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169164"/>
            <a:ext cx="7726680" cy="5963920"/>
            <a:chOff x="473963" y="169164"/>
            <a:chExt cx="7726680" cy="5963920"/>
          </a:xfrm>
        </p:grpSpPr>
        <p:sp>
          <p:nvSpPr>
            <p:cNvPr id="3" name="object 3"/>
            <p:cNvSpPr/>
            <p:nvPr/>
          </p:nvSpPr>
          <p:spPr>
            <a:xfrm>
              <a:off x="2054352" y="1362456"/>
              <a:ext cx="1022604" cy="12694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77540" y="1365504"/>
              <a:ext cx="1031748" cy="1258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19216" y="1397508"/>
              <a:ext cx="1022604" cy="12694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40880" y="1400556"/>
              <a:ext cx="1031748" cy="12588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2919" y="3109722"/>
              <a:ext cx="1730502" cy="1789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94211" y="4567112"/>
            <a:ext cx="14732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" dirty="0">
                <a:latin typeface="Times New Roman"/>
                <a:cs typeface="Times New Roman"/>
              </a:rPr>
              <a:t>V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5538" y="3767876"/>
            <a:ext cx="25272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latin typeface="Times New Roman"/>
                <a:cs typeface="Times New Roman"/>
              </a:rPr>
              <a:t>V</a:t>
            </a:r>
            <a:r>
              <a:rPr sz="1275" spc="15" baseline="-9803" dirty="0">
                <a:latin typeface="Times New Roman"/>
                <a:cs typeface="Times New Roman"/>
              </a:rPr>
              <a:t>1</a:t>
            </a:r>
            <a:endParaRPr sz="1275" baseline="-9803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02071" y="3804820"/>
            <a:ext cx="25272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10" dirty="0">
                <a:latin typeface="Times New Roman"/>
                <a:cs typeface="Times New Roman"/>
              </a:rPr>
              <a:t>V</a:t>
            </a:r>
            <a:r>
              <a:rPr sz="1275" spc="15" baseline="-9803" dirty="0">
                <a:latin typeface="Times New Roman"/>
                <a:cs typeface="Times New Roman"/>
              </a:rPr>
              <a:t>2</a:t>
            </a:r>
            <a:endParaRPr sz="1275" baseline="-9803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4511" y="3311180"/>
            <a:ext cx="113030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5" dirty="0">
                <a:latin typeface="Times New Roman"/>
                <a:cs typeface="Times New Roman"/>
              </a:rPr>
              <a:t>+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14697" y="3304461"/>
            <a:ext cx="113030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5" dirty="0">
                <a:latin typeface="Times New Roman"/>
                <a:cs typeface="Times New Roman"/>
              </a:rPr>
              <a:t>+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44936" y="4207786"/>
            <a:ext cx="77470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5" dirty="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04750" y="4258167"/>
            <a:ext cx="77470" cy="21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5" dirty="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338" y="5507456"/>
            <a:ext cx="9416415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>
              <a:lnSpc>
                <a:spcPct val="101499"/>
              </a:lnSpc>
              <a:spcBef>
                <a:spcPts val="95"/>
              </a:spcBef>
            </a:pPr>
            <a:r>
              <a:rPr sz="1950" spc="5" dirty="0">
                <a:latin typeface="Times New Roman"/>
                <a:cs typeface="Times New Roman"/>
              </a:rPr>
              <a:t>Transformatör sargılarının </a:t>
            </a:r>
            <a:r>
              <a:rPr sz="1950" spc="10" dirty="0">
                <a:latin typeface="Times New Roman"/>
                <a:cs typeface="Times New Roman"/>
              </a:rPr>
              <a:t>polariteleri (a) çıkış </a:t>
            </a:r>
            <a:r>
              <a:rPr sz="1950" spc="15" dirty="0">
                <a:latin typeface="Times New Roman"/>
                <a:cs typeface="Times New Roman"/>
              </a:rPr>
              <a:t>ve </a:t>
            </a:r>
            <a:r>
              <a:rPr sz="1950" spc="10" dirty="0">
                <a:latin typeface="Times New Roman"/>
                <a:cs typeface="Times New Roman"/>
              </a:rPr>
              <a:t>giriş gerilimleri aynı fazdadır (b) çıkış  </a:t>
            </a:r>
            <a:r>
              <a:rPr sz="1950" spc="5" dirty="0">
                <a:latin typeface="Times New Roman"/>
                <a:cs typeface="Times New Roman"/>
              </a:rPr>
              <a:t>gerilimi </a:t>
            </a:r>
            <a:r>
              <a:rPr sz="1950" spc="10" dirty="0">
                <a:latin typeface="Times New Roman"/>
                <a:cs typeface="Times New Roman"/>
              </a:rPr>
              <a:t>giriş </a:t>
            </a:r>
            <a:r>
              <a:rPr sz="1950" spc="5" dirty="0">
                <a:latin typeface="Times New Roman"/>
                <a:cs typeface="Times New Roman"/>
              </a:rPr>
              <a:t>geriliminden </a:t>
            </a:r>
            <a:r>
              <a:rPr sz="1950" spc="15" dirty="0">
                <a:latin typeface="Times New Roman"/>
                <a:cs typeface="Times New Roman"/>
              </a:rPr>
              <a:t>180</a:t>
            </a:r>
            <a:r>
              <a:rPr sz="1950" spc="22" baseline="25641" dirty="0">
                <a:latin typeface="Times New Roman"/>
                <a:cs typeface="Times New Roman"/>
              </a:rPr>
              <a:t>o </a:t>
            </a:r>
            <a:r>
              <a:rPr sz="1950" spc="5" dirty="0">
                <a:latin typeface="Times New Roman"/>
                <a:cs typeface="Times New Roman"/>
              </a:rPr>
              <a:t>faz </a:t>
            </a:r>
            <a:r>
              <a:rPr sz="1950" dirty="0">
                <a:latin typeface="Times New Roman"/>
                <a:cs typeface="Times New Roman"/>
              </a:rPr>
              <a:t>farklıdır, </a:t>
            </a:r>
            <a:r>
              <a:rPr sz="1950" spc="5" dirty="0">
                <a:latin typeface="Times New Roman"/>
                <a:cs typeface="Times New Roman"/>
              </a:rPr>
              <a:t>(c) </a:t>
            </a:r>
            <a:r>
              <a:rPr sz="1950" spc="10" dirty="0">
                <a:latin typeface="Times New Roman"/>
                <a:cs typeface="Times New Roman"/>
              </a:rPr>
              <a:t>polarite</a:t>
            </a:r>
            <a:r>
              <a:rPr sz="1950" spc="2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deneyi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0D5C9B41-F543-4DBF-9086-F2D5F38D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970" y="4314825"/>
            <a:ext cx="6498626" cy="2933700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EEC87156-A9BF-4110-8BDD-B2A1F998F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428625"/>
            <a:ext cx="5638800" cy="371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0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E02B3C4-04AE-42AA-AF1D-DBF1716D72D7}"/>
              </a:ext>
            </a:extLst>
          </p:cNvPr>
          <p:cNvSpPr txBox="1">
            <a:spLocks/>
          </p:cNvSpPr>
          <p:nvPr/>
        </p:nvSpPr>
        <p:spPr>
          <a:xfrm>
            <a:off x="1599043" y="300471"/>
            <a:ext cx="845820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2600" b="1" kern="0" dirty="0">
                <a:solidFill>
                  <a:srgbClr val="C00000"/>
                </a:solidFill>
              </a:rPr>
              <a:t>2.2.1.4 Bir Transformatör Üzerinden Empedans Dönüşümü</a:t>
            </a:r>
            <a:endParaRPr lang="tr-TR" sz="2600" b="1" kern="0" spc="-15" dirty="0">
              <a:solidFill>
                <a:srgbClr val="C00000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E779307-490C-4297-ADCD-76C788B2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14" y="3083375"/>
            <a:ext cx="4853260" cy="429259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78E35D0-24C2-4332-8AF2-ECFDC5E8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69" y="809625"/>
            <a:ext cx="4853261" cy="21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2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CB0D701-1E15-4F96-9F15-8EEFC7E36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35"/>
          <a:stretch/>
        </p:blipFill>
        <p:spPr>
          <a:xfrm>
            <a:off x="1765300" y="361813"/>
            <a:ext cx="7298601" cy="480936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E5D672D-9424-49FC-BCC6-CF25DEA3C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299" y="5260397"/>
            <a:ext cx="7298601" cy="21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84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E6624E7-C29E-499E-980D-FE10946C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09" y="3081321"/>
            <a:ext cx="5486400" cy="424474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106627A-8C08-4BCC-B8C3-337CA981C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809" y="885825"/>
            <a:ext cx="5486399" cy="2104585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2B93CF58-557F-436D-9B93-DD7C0E8C1D0F}"/>
              </a:ext>
            </a:extLst>
          </p:cNvPr>
          <p:cNvSpPr txBox="1"/>
          <p:nvPr/>
        </p:nvSpPr>
        <p:spPr>
          <a:xfrm>
            <a:off x="698500" y="342774"/>
            <a:ext cx="620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Kayıp, sıcaktan kaynaklı sadece dirençte olur.</a:t>
            </a:r>
          </a:p>
        </p:txBody>
      </p:sp>
    </p:spTree>
    <p:extLst>
      <p:ext uri="{BB962C8B-B14F-4D97-AF65-F5344CB8AC3E}">
        <p14:creationId xmlns:p14="http://schemas.microsoft.com/office/powerpoint/2010/main" val="790032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C3B23CCD-9914-4D63-AF62-3C4D6DAAD756}"/>
              </a:ext>
            </a:extLst>
          </p:cNvPr>
          <p:cNvSpPr txBox="1"/>
          <p:nvPr/>
        </p:nvSpPr>
        <p:spPr>
          <a:xfrm>
            <a:off x="774700" y="276225"/>
            <a:ext cx="693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Hangi tarafa taşıyorsak taşınan taraftaki  sarımın değeri yazılır.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8B4373B-5A21-4393-98FA-4D04F12A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75" y="1378927"/>
            <a:ext cx="6477000" cy="312859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5D41935-86E8-431C-A0B6-7A85C6FA0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4619625"/>
            <a:ext cx="8592951" cy="13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0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7180D2E-67BF-4955-9362-94B7EA614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5" y="733425"/>
            <a:ext cx="7975699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779C4BD-F46B-4870-AB68-AF4E66869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219" y="4619625"/>
            <a:ext cx="795035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3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311D9B6-01C9-4379-A510-18C107A3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5" y="781050"/>
            <a:ext cx="68389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0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0993" y="657225"/>
            <a:ext cx="9203690" cy="5954194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207645" marR="6350" indent="-195580" algn="just">
              <a:lnSpc>
                <a:spcPct val="100000"/>
              </a:lnSpc>
              <a:spcBef>
                <a:spcPts val="1450"/>
              </a:spcBef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15" dirty="0" err="1">
                <a:latin typeface="Times New Roman"/>
                <a:cs typeface="Times New Roman"/>
              </a:rPr>
              <a:t>Transformatör</a:t>
            </a:r>
            <a:r>
              <a:rPr sz="2650" spc="-1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sargısının </a:t>
            </a:r>
            <a:r>
              <a:rPr sz="2650" spc="-5" dirty="0">
                <a:latin typeface="Times New Roman"/>
                <a:cs typeface="Times New Roman"/>
              </a:rPr>
              <a:t>birisi </a:t>
            </a:r>
            <a:r>
              <a:rPr sz="2650" dirty="0">
                <a:latin typeface="Times New Roman"/>
                <a:cs typeface="Times New Roman"/>
              </a:rPr>
              <a:t>AA </a:t>
            </a:r>
            <a:r>
              <a:rPr sz="2650" spc="-5" dirty="0">
                <a:latin typeface="Times New Roman"/>
                <a:cs typeface="Times New Roman"/>
              </a:rPr>
              <a:t>güç kaynağına </a:t>
            </a:r>
            <a:r>
              <a:rPr sz="2650" spc="-10" dirty="0">
                <a:latin typeface="Times New Roman"/>
                <a:cs typeface="Times New Roman"/>
              </a:rPr>
              <a:t>bağlanırken  </a:t>
            </a:r>
            <a:r>
              <a:rPr sz="2650" dirty="0">
                <a:latin typeface="Times New Roman"/>
                <a:cs typeface="Times New Roman"/>
              </a:rPr>
              <a:t>diğer </a:t>
            </a:r>
            <a:r>
              <a:rPr sz="2650" spc="-10" dirty="0">
                <a:latin typeface="Times New Roman"/>
                <a:cs typeface="Times New Roman"/>
              </a:rPr>
              <a:t>sargı </a:t>
            </a:r>
            <a:r>
              <a:rPr sz="2650" dirty="0">
                <a:latin typeface="Times New Roman"/>
                <a:cs typeface="Times New Roman"/>
              </a:rPr>
              <a:t>yüklere AA gücü </a:t>
            </a:r>
            <a:r>
              <a:rPr sz="2650" spc="-5" dirty="0">
                <a:latin typeface="Times New Roman"/>
                <a:cs typeface="Times New Roman"/>
              </a:rPr>
              <a:t>sağlamak </a:t>
            </a:r>
            <a:r>
              <a:rPr sz="2650" dirty="0">
                <a:latin typeface="Times New Roman"/>
                <a:cs typeface="Times New Roman"/>
              </a:rPr>
              <a:t>üzere</a:t>
            </a:r>
            <a:r>
              <a:rPr sz="2650" spc="-409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bağlanır.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Wingdings"/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207645" marR="5715" indent="-195580" algn="just">
              <a:lnSpc>
                <a:spcPct val="1000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10" dirty="0">
                <a:latin typeface="Times New Roman"/>
                <a:cs typeface="Times New Roman"/>
              </a:rPr>
              <a:t>Elektrik </a:t>
            </a:r>
            <a:r>
              <a:rPr sz="2650" u="sng" spc="-5" dirty="0">
                <a:latin typeface="Times New Roman"/>
                <a:cs typeface="Times New Roman"/>
              </a:rPr>
              <a:t>güç kaynağına bağlanan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sargıya </a:t>
            </a:r>
            <a:r>
              <a:rPr sz="2650" spc="-5" dirty="0">
                <a:latin typeface="Times New Roman"/>
                <a:cs typeface="Times New Roman"/>
              </a:rPr>
              <a:t>“</a:t>
            </a:r>
            <a:r>
              <a:rPr sz="2650" u="sng" spc="-5" dirty="0">
                <a:latin typeface="Times New Roman"/>
                <a:cs typeface="Times New Roman"/>
              </a:rPr>
              <a:t>primer </a:t>
            </a:r>
            <a:r>
              <a:rPr sz="2650" u="sng" spc="-15" dirty="0">
                <a:latin typeface="Times New Roman"/>
                <a:cs typeface="Times New Roman"/>
              </a:rPr>
              <a:t>sargı</a:t>
            </a:r>
            <a:r>
              <a:rPr sz="2650" spc="-15" dirty="0">
                <a:latin typeface="Times New Roman"/>
                <a:cs typeface="Times New Roman"/>
              </a:rPr>
              <a:t>” </a:t>
            </a:r>
            <a:r>
              <a:rPr sz="2650" spc="-5" dirty="0">
                <a:latin typeface="Times New Roman"/>
                <a:cs typeface="Times New Roman"/>
              </a:rPr>
              <a:t>veya  “giriş </a:t>
            </a:r>
            <a:r>
              <a:rPr sz="2650" spc="-10" dirty="0">
                <a:latin typeface="Times New Roman"/>
                <a:cs typeface="Times New Roman"/>
              </a:rPr>
              <a:t>sargısı”, </a:t>
            </a:r>
            <a:r>
              <a:rPr sz="2650" u="sng" spc="-5" dirty="0">
                <a:latin typeface="Times New Roman"/>
                <a:cs typeface="Times New Roman"/>
              </a:rPr>
              <a:t>yüklere bağlanan</a:t>
            </a:r>
            <a:r>
              <a:rPr sz="2650" spc="-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sargıya </a:t>
            </a:r>
            <a:r>
              <a:rPr sz="2650" spc="-5" dirty="0">
                <a:latin typeface="Times New Roman"/>
                <a:cs typeface="Times New Roman"/>
              </a:rPr>
              <a:t>ise “</a:t>
            </a:r>
            <a:r>
              <a:rPr sz="2650" u="sng" spc="-5" dirty="0">
                <a:latin typeface="Times New Roman"/>
                <a:cs typeface="Times New Roman"/>
              </a:rPr>
              <a:t>sekonder </a:t>
            </a:r>
            <a:r>
              <a:rPr sz="2650" u="sng" spc="-15" dirty="0">
                <a:latin typeface="Times New Roman"/>
                <a:cs typeface="Times New Roman"/>
              </a:rPr>
              <a:t>sargı</a:t>
            </a:r>
            <a:r>
              <a:rPr sz="2650" spc="-15" dirty="0">
                <a:latin typeface="Times New Roman"/>
                <a:cs typeface="Times New Roman"/>
              </a:rPr>
              <a:t>” </a:t>
            </a:r>
            <a:r>
              <a:rPr sz="2650" spc="-10" dirty="0">
                <a:latin typeface="Times New Roman"/>
                <a:cs typeface="Times New Roman"/>
              </a:rPr>
              <a:t>veya  </a:t>
            </a:r>
            <a:r>
              <a:rPr sz="2650" spc="-5" dirty="0">
                <a:latin typeface="Times New Roman"/>
                <a:cs typeface="Times New Roman"/>
              </a:rPr>
              <a:t>“çıkış </a:t>
            </a:r>
            <a:r>
              <a:rPr sz="2650" spc="-10" dirty="0">
                <a:latin typeface="Times New Roman"/>
                <a:cs typeface="Times New Roman"/>
              </a:rPr>
              <a:t>sargısı”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denilir.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207645" marR="5080" indent="-195580" algn="just">
              <a:lnSpc>
                <a:spcPct val="99800"/>
              </a:lnSpc>
              <a:buSzPct val="96226"/>
              <a:buFont typeface="Wingdings"/>
              <a:buChar char=""/>
              <a:tabLst>
                <a:tab pos="281305" algn="l"/>
              </a:tabLst>
            </a:pPr>
            <a:r>
              <a:rPr sz="2650" spc="-5" dirty="0">
                <a:latin typeface="Times New Roman"/>
                <a:cs typeface="Times New Roman"/>
              </a:rPr>
              <a:t>Bir </a:t>
            </a:r>
            <a:r>
              <a:rPr sz="2650" spc="-10" dirty="0">
                <a:latin typeface="Times New Roman"/>
                <a:cs typeface="Times New Roman"/>
              </a:rPr>
              <a:t>transformatör </a:t>
            </a:r>
            <a:r>
              <a:rPr sz="2650" spc="-5" dirty="0">
                <a:latin typeface="Times New Roman"/>
                <a:cs typeface="Times New Roman"/>
              </a:rPr>
              <a:t>bir </a:t>
            </a:r>
            <a:r>
              <a:rPr sz="2650" dirty="0">
                <a:latin typeface="Times New Roman"/>
                <a:cs typeface="Times New Roman"/>
              </a:rPr>
              <a:t>AA </a:t>
            </a:r>
            <a:r>
              <a:rPr sz="2650" spc="-10" dirty="0">
                <a:latin typeface="Times New Roman"/>
                <a:cs typeface="Times New Roman"/>
              </a:rPr>
              <a:t>gerilim </a:t>
            </a:r>
            <a:r>
              <a:rPr sz="2650" spc="-5" dirty="0">
                <a:latin typeface="Times New Roman"/>
                <a:cs typeface="Times New Roman"/>
              </a:rPr>
              <a:t>seviyesini başka bir </a:t>
            </a:r>
            <a:r>
              <a:rPr sz="2650" spc="-10" dirty="0">
                <a:latin typeface="Times New Roman"/>
                <a:cs typeface="Times New Roman"/>
              </a:rPr>
              <a:t>gerilim  </a:t>
            </a:r>
            <a:r>
              <a:rPr sz="2650" spc="-5" dirty="0">
                <a:latin typeface="Times New Roman"/>
                <a:cs typeface="Times New Roman"/>
              </a:rPr>
              <a:t>seviyesine değiştirirken sağladığı gerçek güç değeri </a:t>
            </a:r>
            <a:r>
              <a:rPr sz="2650" spc="-10" dirty="0">
                <a:latin typeface="Times New Roman"/>
                <a:cs typeface="Times New Roman"/>
              </a:rPr>
              <a:t>(ideal  </a:t>
            </a:r>
            <a:r>
              <a:rPr sz="2650" dirty="0">
                <a:latin typeface="Times New Roman"/>
                <a:cs typeface="Times New Roman"/>
              </a:rPr>
              <a:t>durumda)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etkilenmez.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2750" dirty="0">
              <a:latin typeface="Times New Roman"/>
              <a:cs typeface="Times New Roman"/>
            </a:endParaRPr>
          </a:p>
          <a:p>
            <a:pPr marL="207645" marR="5080" indent="-195580" algn="just">
              <a:lnSpc>
                <a:spcPct val="99800"/>
              </a:lnSpc>
              <a:spcBef>
                <a:spcPts val="5"/>
              </a:spcBef>
              <a:buSzPct val="96226"/>
              <a:buFont typeface="Wingdings"/>
              <a:buChar char=""/>
              <a:tabLst>
                <a:tab pos="365125" algn="l"/>
              </a:tabLst>
            </a:pPr>
            <a:r>
              <a:rPr sz="2650" spc="-5" dirty="0">
                <a:latin typeface="Times New Roman"/>
                <a:cs typeface="Times New Roman"/>
              </a:rPr>
              <a:t>Bir transformatör bir </a:t>
            </a:r>
            <a:r>
              <a:rPr sz="2650" spc="-10" dirty="0">
                <a:latin typeface="Times New Roman"/>
                <a:cs typeface="Times New Roman"/>
              </a:rPr>
              <a:t>devrenin </a:t>
            </a:r>
            <a:r>
              <a:rPr sz="2650" spc="-5" dirty="0">
                <a:latin typeface="Times New Roman"/>
                <a:cs typeface="Times New Roman"/>
              </a:rPr>
              <a:t>gerilim seviyesini yükseltir </a:t>
            </a:r>
            <a:r>
              <a:rPr sz="2650" spc="-10" dirty="0">
                <a:latin typeface="Times New Roman"/>
                <a:cs typeface="Times New Roman"/>
              </a:rPr>
              <a:t>ise,  </a:t>
            </a:r>
            <a:r>
              <a:rPr sz="2650" spc="-5" dirty="0">
                <a:latin typeface="Times New Roman"/>
                <a:cs typeface="Times New Roman"/>
              </a:rPr>
              <a:t>akımı </a:t>
            </a:r>
            <a:r>
              <a:rPr sz="2650" spc="-10" dirty="0">
                <a:latin typeface="Times New Roman"/>
                <a:cs typeface="Times New Roman"/>
              </a:rPr>
              <a:t>azaltmak </a:t>
            </a:r>
            <a:r>
              <a:rPr sz="2650" spc="-15" dirty="0">
                <a:latin typeface="Times New Roman"/>
                <a:cs typeface="Times New Roman"/>
              </a:rPr>
              <a:t>durumundadır. </a:t>
            </a:r>
            <a:r>
              <a:rPr sz="2650" spc="-5" dirty="0">
                <a:latin typeface="Times New Roman"/>
                <a:cs typeface="Times New Roman"/>
              </a:rPr>
              <a:t>Çünkü transformatörün giriş gücü  ile çıkış </a:t>
            </a:r>
            <a:r>
              <a:rPr sz="2650" dirty="0">
                <a:latin typeface="Times New Roman"/>
                <a:cs typeface="Times New Roman"/>
              </a:rPr>
              <a:t>gücü </a:t>
            </a:r>
            <a:r>
              <a:rPr sz="2650" spc="-5" dirty="0">
                <a:latin typeface="Times New Roman"/>
                <a:cs typeface="Times New Roman"/>
              </a:rPr>
              <a:t>eşit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20" dirty="0">
                <a:latin typeface="Times New Roman"/>
                <a:cs typeface="Times New Roman"/>
              </a:rPr>
              <a:t>olmalıdır.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4971" y="445592"/>
            <a:ext cx="4524375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2.2.</a:t>
            </a:r>
            <a:r>
              <a:rPr lang="tr-TR" dirty="0"/>
              <a:t>2</a:t>
            </a:r>
            <a:r>
              <a:rPr dirty="0"/>
              <a:t> </a:t>
            </a:r>
            <a:r>
              <a:rPr spc="-5" dirty="0"/>
              <a:t>Gerçek</a:t>
            </a:r>
            <a:r>
              <a:rPr spc="-130" dirty="0"/>
              <a:t> </a:t>
            </a:r>
            <a:r>
              <a:rPr spc="-15" dirty="0"/>
              <a:t>Transformatörler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4238" y="1035202"/>
            <a:ext cx="9091295" cy="335470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85"/>
              </a:spcBef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spc="5" dirty="0">
                <a:latin typeface="Times New Roman"/>
                <a:cs typeface="Times New Roman"/>
              </a:rPr>
              <a:t>İdeal transformatör modeli sadece gerilim, </a:t>
            </a:r>
            <a:r>
              <a:rPr sz="2400" spc="10" dirty="0">
                <a:latin typeface="Times New Roman"/>
                <a:cs typeface="Times New Roman"/>
              </a:rPr>
              <a:t>akım</a:t>
            </a:r>
            <a:r>
              <a:rPr sz="2400" spc="620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ve</a:t>
            </a:r>
            <a:r>
              <a:rPr sz="2400" spc="62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empedans  transformasyonlarını dikkate aldığı için </a:t>
            </a:r>
            <a:r>
              <a:rPr sz="2400" spc="10" dirty="0">
                <a:latin typeface="Times New Roman"/>
                <a:cs typeface="Times New Roman"/>
              </a:rPr>
              <a:t>çok </a:t>
            </a:r>
            <a:r>
              <a:rPr sz="2400" spc="-10" dirty="0">
                <a:latin typeface="Times New Roman"/>
                <a:cs typeface="Times New Roman"/>
              </a:rPr>
              <a:t>basittir. </a:t>
            </a:r>
            <a:r>
              <a:rPr sz="2400" spc="10" dirty="0">
                <a:latin typeface="Times New Roman"/>
                <a:cs typeface="Times New Roman"/>
              </a:rPr>
              <a:t>Bu </a:t>
            </a:r>
            <a:r>
              <a:rPr sz="2400" spc="5" dirty="0">
                <a:latin typeface="Times New Roman"/>
                <a:cs typeface="Times New Roman"/>
              </a:rPr>
              <a:t>kısımda </a:t>
            </a:r>
            <a:r>
              <a:rPr sz="2400" spc="10" dirty="0">
                <a:latin typeface="Times New Roman"/>
                <a:cs typeface="Times New Roman"/>
              </a:rPr>
              <a:t>daha  </a:t>
            </a:r>
            <a:r>
              <a:rPr sz="2400" spc="5" dirty="0">
                <a:latin typeface="Times New Roman"/>
                <a:cs typeface="Times New Roman"/>
              </a:rPr>
              <a:t>gerçekçi bir transformatör modeli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çıkarılacaktır.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1099"/>
              </a:lnSpc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spc="5" dirty="0">
                <a:latin typeface="Times New Roman"/>
                <a:cs typeface="Times New Roman"/>
              </a:rPr>
              <a:t>Primer </a:t>
            </a:r>
            <a:r>
              <a:rPr sz="2400" spc="10" dirty="0">
                <a:latin typeface="Times New Roman"/>
                <a:cs typeface="Times New Roman"/>
              </a:rPr>
              <a:t>ve sekonder </a:t>
            </a:r>
            <a:r>
              <a:rPr sz="2400" dirty="0">
                <a:latin typeface="Times New Roman"/>
                <a:cs typeface="Times New Roman"/>
              </a:rPr>
              <a:t>sargılarının </a:t>
            </a:r>
            <a:r>
              <a:rPr sz="2400" spc="10" dirty="0">
                <a:latin typeface="Times New Roman"/>
                <a:cs typeface="Times New Roman"/>
              </a:rPr>
              <a:t>küçük de </a:t>
            </a:r>
            <a:r>
              <a:rPr sz="2400" dirty="0">
                <a:latin typeface="Times New Roman"/>
                <a:cs typeface="Times New Roman"/>
              </a:rPr>
              <a:t>olsa </a:t>
            </a:r>
            <a:r>
              <a:rPr sz="2400" spc="5" dirty="0">
                <a:latin typeface="Times New Roman"/>
                <a:cs typeface="Times New Roman"/>
              </a:rPr>
              <a:t>dirençleri vardır </a:t>
            </a:r>
            <a:r>
              <a:rPr sz="2400" spc="10" dirty="0">
                <a:latin typeface="Times New Roman"/>
                <a:cs typeface="Times New Roman"/>
              </a:rPr>
              <a:t>ve  </a:t>
            </a:r>
            <a:r>
              <a:rPr sz="2400" dirty="0">
                <a:latin typeface="Times New Roman"/>
                <a:cs typeface="Times New Roman"/>
              </a:rPr>
              <a:t>sargılara seri </a:t>
            </a:r>
            <a:r>
              <a:rPr sz="2400" spc="5" dirty="0">
                <a:latin typeface="Times New Roman"/>
                <a:cs typeface="Times New Roman"/>
              </a:rPr>
              <a:t>bağlı olarak temsil </a:t>
            </a:r>
            <a:r>
              <a:rPr sz="2400" spc="-10" dirty="0">
                <a:latin typeface="Times New Roman"/>
                <a:cs typeface="Times New Roman"/>
              </a:rPr>
              <a:t>edilirler. </a:t>
            </a:r>
            <a:r>
              <a:rPr sz="2400" dirty="0">
                <a:latin typeface="Times New Roman"/>
                <a:cs typeface="Times New Roman"/>
              </a:rPr>
              <a:t>Sargı </a:t>
            </a:r>
            <a:r>
              <a:rPr sz="2400" spc="5" dirty="0">
                <a:latin typeface="Times New Roman"/>
                <a:cs typeface="Times New Roman"/>
              </a:rPr>
              <a:t>dirençlerinin ilave  edilmesi neticesinde; terminal gerilimi </a:t>
            </a:r>
            <a:r>
              <a:rPr sz="2400" spc="10" dirty="0">
                <a:latin typeface="Times New Roman"/>
                <a:cs typeface="Times New Roman"/>
              </a:rPr>
              <a:t>endüklenen</a:t>
            </a:r>
            <a:r>
              <a:rPr sz="2400" spc="62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gerilime </a:t>
            </a:r>
            <a:r>
              <a:rPr sz="2400" dirty="0">
                <a:latin typeface="Times New Roman"/>
                <a:cs typeface="Times New Roman"/>
              </a:rPr>
              <a:t>eşit  </a:t>
            </a:r>
            <a:r>
              <a:rPr sz="2400" spc="5" dirty="0">
                <a:latin typeface="Times New Roman"/>
                <a:cs typeface="Times New Roman"/>
              </a:rPr>
              <a:t>olmayacak, transformatör giriş gücü çıkış gücünden </a:t>
            </a:r>
            <a:r>
              <a:rPr sz="2400" spc="10" dirty="0">
                <a:latin typeface="Times New Roman"/>
                <a:cs typeface="Times New Roman"/>
              </a:rPr>
              <a:t>daha büyük </a:t>
            </a:r>
            <a:r>
              <a:rPr sz="2400" spc="5" dirty="0">
                <a:latin typeface="Times New Roman"/>
                <a:cs typeface="Times New Roman"/>
              </a:rPr>
              <a:t>olacak 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verim </a:t>
            </a:r>
            <a:r>
              <a:rPr sz="2400" spc="10" dirty="0">
                <a:latin typeface="Times New Roman"/>
                <a:cs typeface="Times New Roman"/>
              </a:rPr>
              <a:t>%100’den küçük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olacaktır.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DA4B58D-92CF-41A4-B9BD-F14DB40E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54" y="4566804"/>
            <a:ext cx="4949890" cy="289733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13C2A0F-099A-42BA-9ADA-15E7C5FA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307837"/>
            <a:ext cx="6092889" cy="41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08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4273F78-73E4-44FC-9ED9-81A8C4720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1"/>
          <a:stretch/>
        </p:blipFill>
        <p:spPr>
          <a:xfrm>
            <a:off x="1384300" y="733425"/>
            <a:ext cx="8268854" cy="329132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0CCB234-97EF-4126-A881-932C4CA58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998"/>
          <a:stretch/>
        </p:blipFill>
        <p:spPr>
          <a:xfrm>
            <a:off x="1384300" y="4010025"/>
            <a:ext cx="823074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2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7337911-2839-45D4-B934-AA012682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20" y="352424"/>
            <a:ext cx="5212079" cy="21483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90A680D-F017-458C-ABC8-F28E7E35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20" y="2638425"/>
            <a:ext cx="5212079" cy="47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76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77F0013-42EC-45D4-9672-A33374F96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800225"/>
            <a:ext cx="9219561" cy="36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22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BE5FE33-8EA5-4B00-AA2E-D70096EBA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29" r="19390"/>
          <a:stretch/>
        </p:blipFill>
        <p:spPr>
          <a:xfrm>
            <a:off x="2515829" y="1648692"/>
            <a:ext cx="5989693" cy="3762698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8536CB08-A46E-4E21-B641-A2F1C0886B90}"/>
              </a:ext>
            </a:extLst>
          </p:cNvPr>
          <p:cNvSpPr txBox="1">
            <a:spLocks/>
          </p:cNvSpPr>
          <p:nvPr/>
        </p:nvSpPr>
        <p:spPr>
          <a:xfrm>
            <a:off x="698500" y="985405"/>
            <a:ext cx="678180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2600" b="1" kern="0" dirty="0">
                <a:solidFill>
                  <a:srgbClr val="C00000"/>
                </a:solidFill>
              </a:rPr>
              <a:t>2.2.3.1 Transformatörün Modellenmesi</a:t>
            </a:r>
            <a:endParaRPr lang="tr-TR" sz="2600" b="1" kern="0" spc="-15" dirty="0">
              <a:solidFill>
                <a:srgbClr val="C00000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E174127-5FE4-4E56-8DA0-58FB2488767A}"/>
              </a:ext>
            </a:extLst>
          </p:cNvPr>
          <p:cNvSpPr txBox="1">
            <a:spLocks/>
          </p:cNvSpPr>
          <p:nvPr/>
        </p:nvSpPr>
        <p:spPr>
          <a:xfrm>
            <a:off x="2908300" y="352425"/>
            <a:ext cx="5204752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2600" b="1" kern="0" dirty="0">
                <a:solidFill>
                  <a:srgbClr val="C00000"/>
                </a:solidFill>
              </a:rPr>
              <a:t>2.2.3 Transformatör Eşdeğer Devresi</a:t>
            </a:r>
            <a:endParaRPr lang="tr-TR" sz="2600" b="1" kern="0" spc="-1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65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456EA89-7975-414B-A3FC-6A49A8EA2200}"/>
              </a:ext>
            </a:extLst>
          </p:cNvPr>
          <p:cNvSpPr txBox="1"/>
          <p:nvPr/>
        </p:nvSpPr>
        <p:spPr>
          <a:xfrm>
            <a:off x="774700" y="428625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Sargı direncini R, kaçak akı X ile gösterilir.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/>
              <a:t>iu= uyartım akımı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E2135D-6551-45E8-A5E7-51DE332DF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0"/>
          <a:stretch/>
        </p:blipFill>
        <p:spPr>
          <a:xfrm>
            <a:off x="1689100" y="1352550"/>
            <a:ext cx="77343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24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5F759888-2C2A-4C13-AF95-765D53CC6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647825"/>
            <a:ext cx="8602422" cy="46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05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2F9D723-2A35-405E-860B-CCD3764D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15" y="1278038"/>
            <a:ext cx="6111770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1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68045D1C-9DA9-4060-84C5-838C8E50B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114425"/>
            <a:ext cx="8987460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B51FE21-FE98-474A-9851-1DDBDE538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571625"/>
            <a:ext cx="7086600" cy="39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55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EF81BB7-0C78-439E-9693-B82670C6E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205"/>
          <a:stretch/>
        </p:blipFill>
        <p:spPr>
          <a:xfrm>
            <a:off x="2025500" y="5041407"/>
            <a:ext cx="6750200" cy="2266664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A7DB52E3-1E73-41F4-A667-4874B9FEFA6A}"/>
              </a:ext>
            </a:extLst>
          </p:cNvPr>
          <p:cNvSpPr txBox="1">
            <a:spLocks/>
          </p:cNvSpPr>
          <p:nvPr/>
        </p:nvSpPr>
        <p:spPr>
          <a:xfrm>
            <a:off x="671650" y="325580"/>
            <a:ext cx="962689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2600" b="1" kern="0" dirty="0">
                <a:solidFill>
                  <a:srgbClr val="C00000"/>
                </a:solidFill>
              </a:rPr>
              <a:t>2.2.3.2 Transformatörün Eşdeğer Devre Parametrelerin Bulunması</a:t>
            </a:r>
            <a:endParaRPr lang="tr-TR" sz="2600" b="1" kern="0" spc="-15" dirty="0">
              <a:solidFill>
                <a:srgbClr val="C00000"/>
              </a:solidFill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9BEE64B-3B01-4281-9E6D-8CEA5D111F4A}"/>
              </a:ext>
            </a:extLst>
          </p:cNvPr>
          <p:cNvSpPr txBox="1">
            <a:spLocks/>
          </p:cNvSpPr>
          <p:nvPr/>
        </p:nvSpPr>
        <p:spPr>
          <a:xfrm>
            <a:off x="671650" y="738514"/>
            <a:ext cx="391305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2600" b="1" kern="0" dirty="0">
                <a:solidFill>
                  <a:srgbClr val="C00000"/>
                </a:solidFill>
              </a:rPr>
              <a:t>2.2.3.2.1 Açık Devre Deneyi</a:t>
            </a:r>
            <a:endParaRPr lang="tr-TR" sz="2600" b="1" kern="0" spc="-15" dirty="0">
              <a:solidFill>
                <a:srgbClr val="C00000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982BA264-CE3F-473E-998A-6515F3DFE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500" y="1224183"/>
            <a:ext cx="6750200" cy="37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56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7D6D8E2-4D9B-46DF-ABFD-1E7E7CDD9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257300"/>
            <a:ext cx="81819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55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22279AC9-CEAE-423D-BFBF-117BB772BA34}"/>
              </a:ext>
            </a:extLst>
          </p:cNvPr>
          <p:cNvSpPr txBox="1"/>
          <p:nvPr/>
        </p:nvSpPr>
        <p:spPr>
          <a:xfrm>
            <a:off x="774700" y="352425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Transformatörde akım gerilimden geridedir. (Bobinden oluştuğundan)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BCBF0BE-A131-4204-994D-E76638E2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885825"/>
            <a:ext cx="4395613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48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DF911BC-7E1A-473F-B797-2A7C49AA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108" y="4463657"/>
            <a:ext cx="6923182" cy="289976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28C2FF2-D328-494C-BBDC-549FF84E6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15"/>
          <a:stretch/>
        </p:blipFill>
        <p:spPr>
          <a:xfrm>
            <a:off x="1911662" y="1027243"/>
            <a:ext cx="6923183" cy="31242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1BF11357-38F0-4063-8D73-B821339E02E2}"/>
              </a:ext>
            </a:extLst>
          </p:cNvPr>
          <p:cNvSpPr txBox="1">
            <a:spLocks/>
          </p:cNvSpPr>
          <p:nvPr/>
        </p:nvSpPr>
        <p:spPr>
          <a:xfrm>
            <a:off x="723605" y="302096"/>
            <a:ext cx="3913051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2600" b="1" kern="0" dirty="0">
                <a:solidFill>
                  <a:srgbClr val="C00000"/>
                </a:solidFill>
              </a:rPr>
              <a:t>2.2.3.2.2 Kısa Devre Deneyi</a:t>
            </a:r>
            <a:endParaRPr lang="tr-TR" sz="2600" b="1" kern="0" spc="-1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22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868E1D9-7464-435C-9A9E-07EAD287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457200"/>
            <a:ext cx="87153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4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F323C17-1263-4FA3-A81A-4404DFF47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26" y="2128607"/>
            <a:ext cx="7325747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89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3722B0A-D296-4D8F-9F2F-EE2CD934B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13"/>
          <a:stretch/>
        </p:blipFill>
        <p:spPr>
          <a:xfrm>
            <a:off x="2146300" y="733425"/>
            <a:ext cx="6239746" cy="181004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392A37D-9969-432C-801C-5C65B3E9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00" y="5610225"/>
            <a:ext cx="2991267" cy="1419423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9C3DC8C7-893D-4496-910B-B85EDA7AC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593" y="2757635"/>
            <a:ext cx="59912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37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F397E44-E773-46E4-A48A-067E2275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248" y="1114425"/>
            <a:ext cx="5934903" cy="185763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1B89E8B-7744-4819-9DEA-3BC45B5A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5100440"/>
            <a:ext cx="2990850" cy="4286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FB4B116-B2D0-4792-979D-85E026363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3"/>
          <a:stretch/>
        </p:blipFill>
        <p:spPr>
          <a:xfrm>
            <a:off x="2379248" y="3054733"/>
            <a:ext cx="5934904" cy="19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15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5562274-6363-4BB7-862C-2F9D8EB5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327" y="1647825"/>
            <a:ext cx="6058746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7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9D230CC-E161-4250-A37E-B0EBE51A01CF}"/>
              </a:ext>
            </a:extLst>
          </p:cNvPr>
          <p:cNvSpPr txBox="1">
            <a:spLocks/>
          </p:cNvSpPr>
          <p:nvPr/>
        </p:nvSpPr>
        <p:spPr>
          <a:xfrm>
            <a:off x="2070100" y="291916"/>
            <a:ext cx="73914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2600" b="1" kern="0" dirty="0">
                <a:solidFill>
                  <a:srgbClr val="C00000"/>
                </a:solidFill>
              </a:rPr>
              <a:t>2.2.4 Transformatörün Gerilim Regülasyonu ve Verim</a:t>
            </a:r>
            <a:endParaRPr lang="tr-TR" sz="2600" b="1" kern="0" spc="-15" dirty="0">
              <a:solidFill>
                <a:srgbClr val="C00000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BDDC5CE-F4C8-40CE-9580-5AE557E9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266825"/>
            <a:ext cx="8524875" cy="566737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B2FB0763-7568-4AD3-A8E3-E326AB6D970B}"/>
              </a:ext>
            </a:extLst>
          </p:cNvPr>
          <p:cNvSpPr txBox="1">
            <a:spLocks/>
          </p:cNvSpPr>
          <p:nvPr/>
        </p:nvSpPr>
        <p:spPr>
          <a:xfrm>
            <a:off x="698500" y="779370"/>
            <a:ext cx="64770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2600" b="1" kern="0" dirty="0">
                <a:solidFill>
                  <a:srgbClr val="C00000"/>
                </a:solidFill>
              </a:rPr>
              <a:t>2.2.4.1 Transformatörün Gerilim Regülasyonu</a:t>
            </a:r>
            <a:endParaRPr lang="tr-TR" sz="2600" b="1" kern="0" spc="-1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2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169164"/>
            <a:ext cx="7726680" cy="5963920"/>
            <a:chOff x="473963" y="169164"/>
            <a:chExt cx="7726680" cy="5963920"/>
          </a:xfrm>
        </p:grpSpPr>
        <p:sp>
          <p:nvSpPr>
            <p:cNvPr id="3" name="object 3"/>
            <p:cNvSpPr/>
            <p:nvPr/>
          </p:nvSpPr>
          <p:spPr>
            <a:xfrm>
              <a:off x="1676920" y="2017255"/>
              <a:ext cx="2967990" cy="2895600"/>
            </a:xfrm>
            <a:custGeom>
              <a:avLst/>
              <a:gdLst/>
              <a:ahLst/>
              <a:cxnLst/>
              <a:rect l="l" t="t" r="r" b="b"/>
              <a:pathLst>
                <a:path w="2967990" h="2895600">
                  <a:moveTo>
                    <a:pt x="2967697" y="0"/>
                  </a:moveTo>
                  <a:lnTo>
                    <a:pt x="0" y="0"/>
                  </a:lnTo>
                  <a:lnTo>
                    <a:pt x="0" y="2895574"/>
                  </a:lnTo>
                  <a:lnTo>
                    <a:pt x="2967697" y="2895574"/>
                  </a:lnTo>
                  <a:lnTo>
                    <a:pt x="2967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6920" y="2017255"/>
              <a:ext cx="2972435" cy="2900045"/>
            </a:xfrm>
            <a:custGeom>
              <a:avLst/>
              <a:gdLst/>
              <a:ahLst/>
              <a:cxnLst/>
              <a:rect l="l" t="t" r="r" b="b"/>
              <a:pathLst>
                <a:path w="2972435" h="2900045">
                  <a:moveTo>
                    <a:pt x="0" y="0"/>
                  </a:moveTo>
                  <a:lnTo>
                    <a:pt x="0" y="2899930"/>
                  </a:lnTo>
                  <a:lnTo>
                    <a:pt x="2972054" y="2899930"/>
                  </a:lnTo>
                  <a:lnTo>
                    <a:pt x="2972054" y="0"/>
                  </a:lnTo>
                  <a:lnTo>
                    <a:pt x="0" y="0"/>
                  </a:lnTo>
                  <a:close/>
                </a:path>
                <a:path w="2972435" h="2900045">
                  <a:moveTo>
                    <a:pt x="413397" y="414274"/>
                  </a:moveTo>
                  <a:lnTo>
                    <a:pt x="413397" y="2537980"/>
                  </a:lnTo>
                  <a:lnTo>
                    <a:pt x="2563012" y="2537980"/>
                  </a:lnTo>
                  <a:lnTo>
                    <a:pt x="2563012" y="414274"/>
                  </a:lnTo>
                  <a:lnTo>
                    <a:pt x="413397" y="414274"/>
                  </a:lnTo>
                  <a:close/>
                </a:path>
              </a:pathLst>
            </a:custGeom>
            <a:ln w="8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07134" y="2536190"/>
              <a:ext cx="165735" cy="1910080"/>
            </a:xfrm>
            <a:custGeom>
              <a:avLst/>
              <a:gdLst/>
              <a:ahLst/>
              <a:cxnLst/>
              <a:rect l="l" t="t" r="r" b="b"/>
              <a:pathLst>
                <a:path w="165734" h="1910079">
                  <a:moveTo>
                    <a:pt x="165355" y="0"/>
                  </a:moveTo>
                  <a:lnTo>
                    <a:pt x="0" y="0"/>
                  </a:lnTo>
                  <a:lnTo>
                    <a:pt x="0" y="1910029"/>
                  </a:lnTo>
                  <a:lnTo>
                    <a:pt x="165355" y="1910029"/>
                  </a:lnTo>
                  <a:lnTo>
                    <a:pt x="16535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7134" y="2536190"/>
              <a:ext cx="170180" cy="1914525"/>
            </a:xfrm>
            <a:custGeom>
              <a:avLst/>
              <a:gdLst/>
              <a:ahLst/>
              <a:cxnLst/>
              <a:rect l="l" t="t" r="r" b="b"/>
              <a:pathLst>
                <a:path w="170180" h="1914525">
                  <a:moveTo>
                    <a:pt x="0" y="0"/>
                  </a:moveTo>
                  <a:lnTo>
                    <a:pt x="0" y="1914385"/>
                  </a:lnTo>
                  <a:lnTo>
                    <a:pt x="169710" y="1914385"/>
                  </a:lnTo>
                  <a:lnTo>
                    <a:pt x="169710" y="0"/>
                  </a:lnTo>
                  <a:lnTo>
                    <a:pt x="0" y="0"/>
                  </a:lnTo>
                  <a:close/>
                </a:path>
              </a:pathLst>
            </a:custGeom>
            <a:ln w="8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81694" y="2536190"/>
              <a:ext cx="165735" cy="1910080"/>
            </a:xfrm>
            <a:custGeom>
              <a:avLst/>
              <a:gdLst/>
              <a:ahLst/>
              <a:cxnLst/>
              <a:rect l="l" t="t" r="r" b="b"/>
              <a:pathLst>
                <a:path w="165735" h="1910079">
                  <a:moveTo>
                    <a:pt x="165355" y="0"/>
                  </a:moveTo>
                  <a:lnTo>
                    <a:pt x="0" y="0"/>
                  </a:lnTo>
                  <a:lnTo>
                    <a:pt x="0" y="1910029"/>
                  </a:lnTo>
                  <a:lnTo>
                    <a:pt x="165355" y="1910029"/>
                  </a:lnTo>
                  <a:lnTo>
                    <a:pt x="16535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81694" y="2536190"/>
              <a:ext cx="170180" cy="1914525"/>
            </a:xfrm>
            <a:custGeom>
              <a:avLst/>
              <a:gdLst/>
              <a:ahLst/>
              <a:cxnLst/>
              <a:rect l="l" t="t" r="r" b="b"/>
              <a:pathLst>
                <a:path w="170180" h="1914525">
                  <a:moveTo>
                    <a:pt x="0" y="0"/>
                  </a:moveTo>
                  <a:lnTo>
                    <a:pt x="0" y="1914385"/>
                  </a:lnTo>
                  <a:lnTo>
                    <a:pt x="169710" y="1914385"/>
                  </a:lnTo>
                  <a:lnTo>
                    <a:pt x="169710" y="0"/>
                  </a:lnTo>
                  <a:lnTo>
                    <a:pt x="0" y="0"/>
                  </a:lnTo>
                  <a:close/>
                </a:path>
              </a:pathLst>
            </a:custGeom>
            <a:ln w="8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14252" y="2536190"/>
              <a:ext cx="165735" cy="1910080"/>
            </a:xfrm>
            <a:custGeom>
              <a:avLst/>
              <a:gdLst/>
              <a:ahLst/>
              <a:cxnLst/>
              <a:rect l="l" t="t" r="r" b="b"/>
              <a:pathLst>
                <a:path w="165735" h="1910079">
                  <a:moveTo>
                    <a:pt x="165355" y="0"/>
                  </a:moveTo>
                  <a:lnTo>
                    <a:pt x="0" y="0"/>
                  </a:lnTo>
                  <a:lnTo>
                    <a:pt x="0" y="1910029"/>
                  </a:lnTo>
                  <a:lnTo>
                    <a:pt x="165355" y="1910029"/>
                  </a:lnTo>
                  <a:lnTo>
                    <a:pt x="16535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14252" y="2536190"/>
              <a:ext cx="170180" cy="1914525"/>
            </a:xfrm>
            <a:custGeom>
              <a:avLst/>
              <a:gdLst/>
              <a:ahLst/>
              <a:cxnLst/>
              <a:rect l="l" t="t" r="r" b="b"/>
              <a:pathLst>
                <a:path w="170179" h="1914525">
                  <a:moveTo>
                    <a:pt x="0" y="0"/>
                  </a:moveTo>
                  <a:lnTo>
                    <a:pt x="0" y="1914385"/>
                  </a:lnTo>
                  <a:lnTo>
                    <a:pt x="169697" y="1914385"/>
                  </a:lnTo>
                  <a:lnTo>
                    <a:pt x="169697" y="0"/>
                  </a:lnTo>
                  <a:lnTo>
                    <a:pt x="0" y="0"/>
                  </a:lnTo>
                  <a:close/>
                </a:path>
              </a:pathLst>
            </a:custGeom>
            <a:ln w="8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91901" y="2536190"/>
              <a:ext cx="165735" cy="1910080"/>
            </a:xfrm>
            <a:custGeom>
              <a:avLst/>
              <a:gdLst/>
              <a:ahLst/>
              <a:cxnLst/>
              <a:rect l="l" t="t" r="r" b="b"/>
              <a:pathLst>
                <a:path w="165735" h="1910079">
                  <a:moveTo>
                    <a:pt x="165355" y="0"/>
                  </a:moveTo>
                  <a:lnTo>
                    <a:pt x="0" y="0"/>
                  </a:lnTo>
                  <a:lnTo>
                    <a:pt x="0" y="1910029"/>
                  </a:lnTo>
                  <a:lnTo>
                    <a:pt x="165355" y="1910029"/>
                  </a:lnTo>
                  <a:lnTo>
                    <a:pt x="16535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1901" y="2536190"/>
              <a:ext cx="170180" cy="1914525"/>
            </a:xfrm>
            <a:custGeom>
              <a:avLst/>
              <a:gdLst/>
              <a:ahLst/>
              <a:cxnLst/>
              <a:rect l="l" t="t" r="r" b="b"/>
              <a:pathLst>
                <a:path w="170179" h="1914525">
                  <a:moveTo>
                    <a:pt x="0" y="0"/>
                  </a:moveTo>
                  <a:lnTo>
                    <a:pt x="0" y="1914385"/>
                  </a:lnTo>
                  <a:lnTo>
                    <a:pt x="169710" y="1914385"/>
                  </a:lnTo>
                  <a:lnTo>
                    <a:pt x="169710" y="0"/>
                  </a:lnTo>
                  <a:lnTo>
                    <a:pt x="0" y="0"/>
                  </a:lnTo>
                  <a:close/>
                </a:path>
              </a:pathLst>
            </a:custGeom>
            <a:ln w="8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6047" y="2531364"/>
              <a:ext cx="166115" cy="1914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0399" y="2536190"/>
              <a:ext cx="165735" cy="1914525"/>
            </a:xfrm>
            <a:custGeom>
              <a:avLst/>
              <a:gdLst/>
              <a:ahLst/>
              <a:cxnLst/>
              <a:rect l="l" t="t" r="r" b="b"/>
              <a:pathLst>
                <a:path w="165734" h="1914525">
                  <a:moveTo>
                    <a:pt x="0" y="0"/>
                  </a:moveTo>
                  <a:lnTo>
                    <a:pt x="0" y="1914385"/>
                  </a:lnTo>
                  <a:lnTo>
                    <a:pt x="165359" y="1914385"/>
                  </a:lnTo>
                  <a:lnTo>
                    <a:pt x="165359" y="0"/>
                  </a:lnTo>
                  <a:lnTo>
                    <a:pt x="0" y="0"/>
                  </a:lnTo>
                  <a:close/>
                </a:path>
              </a:pathLst>
            </a:custGeom>
            <a:ln w="8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38399" y="2531364"/>
              <a:ext cx="166116" cy="1914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42781" y="2536190"/>
              <a:ext cx="165735" cy="1914525"/>
            </a:xfrm>
            <a:custGeom>
              <a:avLst/>
              <a:gdLst/>
              <a:ahLst/>
              <a:cxnLst/>
              <a:rect l="l" t="t" r="r" b="b"/>
              <a:pathLst>
                <a:path w="165735" h="1914525">
                  <a:moveTo>
                    <a:pt x="0" y="0"/>
                  </a:moveTo>
                  <a:lnTo>
                    <a:pt x="0" y="1914385"/>
                  </a:lnTo>
                  <a:lnTo>
                    <a:pt x="165354" y="1914385"/>
                  </a:lnTo>
                  <a:lnTo>
                    <a:pt x="165354" y="0"/>
                  </a:lnTo>
                  <a:lnTo>
                    <a:pt x="0" y="0"/>
                  </a:lnTo>
                  <a:close/>
                </a:path>
              </a:pathLst>
            </a:custGeom>
            <a:ln w="8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30752" y="2531364"/>
              <a:ext cx="166116" cy="1914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35171" y="2536190"/>
              <a:ext cx="165735" cy="1914525"/>
            </a:xfrm>
            <a:custGeom>
              <a:avLst/>
              <a:gdLst/>
              <a:ahLst/>
              <a:cxnLst/>
              <a:rect l="l" t="t" r="r" b="b"/>
              <a:pathLst>
                <a:path w="165735" h="1914525">
                  <a:moveTo>
                    <a:pt x="0" y="0"/>
                  </a:moveTo>
                  <a:lnTo>
                    <a:pt x="0" y="1914385"/>
                  </a:lnTo>
                  <a:lnTo>
                    <a:pt x="165353" y="1914385"/>
                  </a:lnTo>
                  <a:lnTo>
                    <a:pt x="165353" y="0"/>
                  </a:lnTo>
                  <a:lnTo>
                    <a:pt x="0" y="0"/>
                  </a:lnTo>
                  <a:close/>
                </a:path>
              </a:pathLst>
            </a:custGeom>
            <a:ln w="8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20608" y="2222207"/>
              <a:ext cx="2541270" cy="2546985"/>
            </a:xfrm>
            <a:custGeom>
              <a:avLst/>
              <a:gdLst/>
              <a:ahLst/>
              <a:cxnLst/>
              <a:rect l="l" t="t" r="r" b="b"/>
              <a:pathLst>
                <a:path w="2541270" h="2546985">
                  <a:moveTo>
                    <a:pt x="2110460" y="0"/>
                  </a:moveTo>
                  <a:lnTo>
                    <a:pt x="2075649" y="0"/>
                  </a:lnTo>
                  <a:lnTo>
                    <a:pt x="2075649" y="4368"/>
                  </a:lnTo>
                  <a:lnTo>
                    <a:pt x="2080006" y="8724"/>
                  </a:lnTo>
                  <a:lnTo>
                    <a:pt x="2106104" y="8724"/>
                  </a:lnTo>
                  <a:lnTo>
                    <a:pt x="2110460" y="4368"/>
                  </a:lnTo>
                  <a:lnTo>
                    <a:pt x="2110460" y="0"/>
                  </a:lnTo>
                  <a:close/>
                </a:path>
                <a:path w="2541270" h="2546985">
                  <a:moveTo>
                    <a:pt x="2119160" y="0"/>
                  </a:moveTo>
                  <a:lnTo>
                    <a:pt x="2110460" y="0"/>
                  </a:lnTo>
                  <a:lnTo>
                    <a:pt x="2110460" y="4368"/>
                  </a:lnTo>
                  <a:lnTo>
                    <a:pt x="2114816" y="8724"/>
                  </a:lnTo>
                  <a:lnTo>
                    <a:pt x="2119160" y="4368"/>
                  </a:lnTo>
                  <a:lnTo>
                    <a:pt x="2119160" y="0"/>
                  </a:lnTo>
                  <a:close/>
                </a:path>
                <a:path w="2541270" h="2546985">
                  <a:moveTo>
                    <a:pt x="2045182" y="0"/>
                  </a:moveTo>
                  <a:lnTo>
                    <a:pt x="2010371" y="0"/>
                  </a:lnTo>
                  <a:lnTo>
                    <a:pt x="2010371" y="4368"/>
                  </a:lnTo>
                  <a:lnTo>
                    <a:pt x="2014728" y="8724"/>
                  </a:lnTo>
                  <a:lnTo>
                    <a:pt x="2040839" y="8724"/>
                  </a:lnTo>
                  <a:lnTo>
                    <a:pt x="2045182" y="4368"/>
                  </a:lnTo>
                  <a:lnTo>
                    <a:pt x="2045182" y="0"/>
                  </a:lnTo>
                  <a:close/>
                </a:path>
                <a:path w="2541270" h="2546985">
                  <a:moveTo>
                    <a:pt x="1979917" y="4368"/>
                  </a:moveTo>
                  <a:lnTo>
                    <a:pt x="1949449" y="4368"/>
                  </a:lnTo>
                  <a:lnTo>
                    <a:pt x="1949449" y="8724"/>
                  </a:lnTo>
                  <a:lnTo>
                    <a:pt x="1979917" y="8724"/>
                  </a:lnTo>
                  <a:lnTo>
                    <a:pt x="1979917" y="4368"/>
                  </a:lnTo>
                  <a:close/>
                </a:path>
                <a:path w="2541270" h="2546985">
                  <a:moveTo>
                    <a:pt x="1979917" y="0"/>
                  </a:moveTo>
                  <a:lnTo>
                    <a:pt x="1949449" y="0"/>
                  </a:lnTo>
                  <a:lnTo>
                    <a:pt x="1945106" y="4368"/>
                  </a:lnTo>
                  <a:lnTo>
                    <a:pt x="1984273" y="4368"/>
                  </a:lnTo>
                  <a:lnTo>
                    <a:pt x="1979917" y="0"/>
                  </a:lnTo>
                  <a:close/>
                </a:path>
                <a:path w="2541270" h="2546985">
                  <a:moveTo>
                    <a:pt x="1918995" y="0"/>
                  </a:moveTo>
                  <a:lnTo>
                    <a:pt x="1884184" y="0"/>
                  </a:lnTo>
                  <a:lnTo>
                    <a:pt x="1884184" y="4368"/>
                  </a:lnTo>
                  <a:lnTo>
                    <a:pt x="1888540" y="8724"/>
                  </a:lnTo>
                  <a:lnTo>
                    <a:pt x="1914639" y="8724"/>
                  </a:lnTo>
                  <a:lnTo>
                    <a:pt x="1918995" y="4368"/>
                  </a:lnTo>
                  <a:lnTo>
                    <a:pt x="1918995" y="0"/>
                  </a:lnTo>
                  <a:close/>
                </a:path>
                <a:path w="2541270" h="2546985">
                  <a:moveTo>
                    <a:pt x="1853730" y="4368"/>
                  </a:moveTo>
                  <a:lnTo>
                    <a:pt x="1823262" y="4368"/>
                  </a:lnTo>
                  <a:lnTo>
                    <a:pt x="1823262" y="8724"/>
                  </a:lnTo>
                  <a:lnTo>
                    <a:pt x="1853730" y="8724"/>
                  </a:lnTo>
                  <a:lnTo>
                    <a:pt x="1853730" y="4368"/>
                  </a:lnTo>
                  <a:close/>
                </a:path>
                <a:path w="2541270" h="2546985">
                  <a:moveTo>
                    <a:pt x="1853730" y="0"/>
                  </a:moveTo>
                  <a:lnTo>
                    <a:pt x="1823262" y="0"/>
                  </a:lnTo>
                  <a:lnTo>
                    <a:pt x="1818906" y="4368"/>
                  </a:lnTo>
                  <a:lnTo>
                    <a:pt x="1858073" y="4368"/>
                  </a:lnTo>
                  <a:lnTo>
                    <a:pt x="1853730" y="0"/>
                  </a:lnTo>
                  <a:close/>
                </a:path>
                <a:path w="2541270" h="2546985">
                  <a:moveTo>
                    <a:pt x="1792808" y="0"/>
                  </a:moveTo>
                  <a:lnTo>
                    <a:pt x="1757997" y="0"/>
                  </a:lnTo>
                  <a:lnTo>
                    <a:pt x="1757997" y="4368"/>
                  </a:lnTo>
                  <a:lnTo>
                    <a:pt x="1762340" y="8724"/>
                  </a:lnTo>
                  <a:lnTo>
                    <a:pt x="1788452" y="8724"/>
                  </a:lnTo>
                  <a:lnTo>
                    <a:pt x="1792808" y="4368"/>
                  </a:lnTo>
                  <a:lnTo>
                    <a:pt x="1792808" y="0"/>
                  </a:lnTo>
                  <a:close/>
                </a:path>
                <a:path w="2541270" h="2546985">
                  <a:moveTo>
                    <a:pt x="1727530" y="0"/>
                  </a:moveTo>
                  <a:lnTo>
                    <a:pt x="1692719" y="0"/>
                  </a:lnTo>
                  <a:lnTo>
                    <a:pt x="1692719" y="4368"/>
                  </a:lnTo>
                  <a:lnTo>
                    <a:pt x="1697075" y="8724"/>
                  </a:lnTo>
                  <a:lnTo>
                    <a:pt x="1723174" y="8724"/>
                  </a:lnTo>
                  <a:lnTo>
                    <a:pt x="1727530" y="4368"/>
                  </a:lnTo>
                  <a:lnTo>
                    <a:pt x="1727530" y="0"/>
                  </a:lnTo>
                  <a:close/>
                </a:path>
                <a:path w="2541270" h="2546985">
                  <a:moveTo>
                    <a:pt x="1666608" y="0"/>
                  </a:moveTo>
                  <a:lnTo>
                    <a:pt x="1631797" y="0"/>
                  </a:lnTo>
                  <a:lnTo>
                    <a:pt x="1631797" y="4368"/>
                  </a:lnTo>
                  <a:lnTo>
                    <a:pt x="1636153" y="8724"/>
                  </a:lnTo>
                  <a:lnTo>
                    <a:pt x="1662264" y="8724"/>
                  </a:lnTo>
                  <a:lnTo>
                    <a:pt x="1666608" y="4368"/>
                  </a:lnTo>
                  <a:lnTo>
                    <a:pt x="1666608" y="0"/>
                  </a:lnTo>
                  <a:close/>
                </a:path>
                <a:path w="2541270" h="2546985">
                  <a:moveTo>
                    <a:pt x="1601343" y="0"/>
                  </a:moveTo>
                  <a:lnTo>
                    <a:pt x="1566532" y="0"/>
                  </a:lnTo>
                  <a:lnTo>
                    <a:pt x="1566532" y="4368"/>
                  </a:lnTo>
                  <a:lnTo>
                    <a:pt x="1570875" y="8724"/>
                  </a:lnTo>
                  <a:lnTo>
                    <a:pt x="1596986" y="8724"/>
                  </a:lnTo>
                  <a:lnTo>
                    <a:pt x="1601343" y="4368"/>
                  </a:lnTo>
                  <a:lnTo>
                    <a:pt x="1601343" y="0"/>
                  </a:lnTo>
                  <a:close/>
                </a:path>
                <a:path w="2541270" h="2546985">
                  <a:moveTo>
                    <a:pt x="1536064" y="4368"/>
                  </a:moveTo>
                  <a:lnTo>
                    <a:pt x="1505610" y="4368"/>
                  </a:lnTo>
                  <a:lnTo>
                    <a:pt x="1505610" y="8724"/>
                  </a:lnTo>
                  <a:lnTo>
                    <a:pt x="1536064" y="8724"/>
                  </a:lnTo>
                  <a:lnTo>
                    <a:pt x="1536064" y="4368"/>
                  </a:lnTo>
                  <a:close/>
                </a:path>
                <a:path w="2541270" h="2546985">
                  <a:moveTo>
                    <a:pt x="1536064" y="0"/>
                  </a:moveTo>
                  <a:lnTo>
                    <a:pt x="1505610" y="0"/>
                  </a:lnTo>
                  <a:lnTo>
                    <a:pt x="1501254" y="4368"/>
                  </a:lnTo>
                  <a:lnTo>
                    <a:pt x="1540421" y="4368"/>
                  </a:lnTo>
                  <a:lnTo>
                    <a:pt x="1536064" y="0"/>
                  </a:lnTo>
                  <a:close/>
                </a:path>
                <a:path w="2541270" h="2546985">
                  <a:moveTo>
                    <a:pt x="1475143" y="0"/>
                  </a:moveTo>
                  <a:lnTo>
                    <a:pt x="1440332" y="0"/>
                  </a:lnTo>
                  <a:lnTo>
                    <a:pt x="1440332" y="4368"/>
                  </a:lnTo>
                  <a:lnTo>
                    <a:pt x="1444688" y="8724"/>
                  </a:lnTo>
                  <a:lnTo>
                    <a:pt x="1470799" y="8724"/>
                  </a:lnTo>
                  <a:lnTo>
                    <a:pt x="1475143" y="4368"/>
                  </a:lnTo>
                  <a:lnTo>
                    <a:pt x="1475143" y="0"/>
                  </a:lnTo>
                  <a:close/>
                </a:path>
                <a:path w="2541270" h="2546985">
                  <a:moveTo>
                    <a:pt x="1409877" y="4368"/>
                  </a:moveTo>
                  <a:lnTo>
                    <a:pt x="1379410" y="4368"/>
                  </a:lnTo>
                  <a:lnTo>
                    <a:pt x="1379410" y="8724"/>
                  </a:lnTo>
                  <a:lnTo>
                    <a:pt x="1405521" y="8724"/>
                  </a:lnTo>
                  <a:lnTo>
                    <a:pt x="1409877" y="4368"/>
                  </a:lnTo>
                  <a:close/>
                </a:path>
                <a:path w="2541270" h="2546985">
                  <a:moveTo>
                    <a:pt x="1409877" y="0"/>
                  </a:moveTo>
                  <a:lnTo>
                    <a:pt x="1379410" y="0"/>
                  </a:lnTo>
                  <a:lnTo>
                    <a:pt x="1375067" y="4368"/>
                  </a:lnTo>
                  <a:lnTo>
                    <a:pt x="1414221" y="4368"/>
                  </a:lnTo>
                  <a:lnTo>
                    <a:pt x="1409877" y="0"/>
                  </a:lnTo>
                  <a:close/>
                </a:path>
                <a:path w="2541270" h="2546985">
                  <a:moveTo>
                    <a:pt x="1348955" y="0"/>
                  </a:moveTo>
                  <a:lnTo>
                    <a:pt x="1314145" y="0"/>
                  </a:lnTo>
                  <a:lnTo>
                    <a:pt x="1314145" y="4368"/>
                  </a:lnTo>
                  <a:lnTo>
                    <a:pt x="1318488" y="8724"/>
                  </a:lnTo>
                  <a:lnTo>
                    <a:pt x="1344599" y="8724"/>
                  </a:lnTo>
                  <a:lnTo>
                    <a:pt x="1348955" y="4368"/>
                  </a:lnTo>
                  <a:lnTo>
                    <a:pt x="1348955" y="0"/>
                  </a:lnTo>
                  <a:close/>
                </a:path>
                <a:path w="2541270" h="2546985">
                  <a:moveTo>
                    <a:pt x="1283677" y="0"/>
                  </a:moveTo>
                  <a:lnTo>
                    <a:pt x="1248867" y="0"/>
                  </a:lnTo>
                  <a:lnTo>
                    <a:pt x="1248867" y="4368"/>
                  </a:lnTo>
                  <a:lnTo>
                    <a:pt x="1253223" y="8724"/>
                  </a:lnTo>
                  <a:lnTo>
                    <a:pt x="1279334" y="8724"/>
                  </a:lnTo>
                  <a:lnTo>
                    <a:pt x="1283677" y="4368"/>
                  </a:lnTo>
                  <a:lnTo>
                    <a:pt x="1283677" y="0"/>
                  </a:lnTo>
                  <a:close/>
                </a:path>
                <a:path w="2541270" h="2546985">
                  <a:moveTo>
                    <a:pt x="1218412" y="4368"/>
                  </a:moveTo>
                  <a:lnTo>
                    <a:pt x="1187945" y="4368"/>
                  </a:lnTo>
                  <a:lnTo>
                    <a:pt x="1187945" y="8724"/>
                  </a:lnTo>
                  <a:lnTo>
                    <a:pt x="1218412" y="8724"/>
                  </a:lnTo>
                  <a:lnTo>
                    <a:pt x="1218412" y="4368"/>
                  </a:lnTo>
                  <a:close/>
                </a:path>
                <a:path w="2541270" h="2546985">
                  <a:moveTo>
                    <a:pt x="1218412" y="0"/>
                  </a:moveTo>
                  <a:lnTo>
                    <a:pt x="1187945" y="0"/>
                  </a:lnTo>
                  <a:lnTo>
                    <a:pt x="1183601" y="4368"/>
                  </a:lnTo>
                  <a:lnTo>
                    <a:pt x="1222755" y="4368"/>
                  </a:lnTo>
                  <a:lnTo>
                    <a:pt x="1218412" y="0"/>
                  </a:lnTo>
                  <a:close/>
                </a:path>
                <a:path w="2541270" h="2546985">
                  <a:moveTo>
                    <a:pt x="1157490" y="0"/>
                  </a:moveTo>
                  <a:lnTo>
                    <a:pt x="1122679" y="0"/>
                  </a:lnTo>
                  <a:lnTo>
                    <a:pt x="1122679" y="4368"/>
                  </a:lnTo>
                  <a:lnTo>
                    <a:pt x="1127023" y="8724"/>
                  </a:lnTo>
                  <a:lnTo>
                    <a:pt x="1153134" y="8724"/>
                  </a:lnTo>
                  <a:lnTo>
                    <a:pt x="1157490" y="4368"/>
                  </a:lnTo>
                  <a:lnTo>
                    <a:pt x="1157490" y="0"/>
                  </a:lnTo>
                  <a:close/>
                </a:path>
                <a:path w="2541270" h="2546985">
                  <a:moveTo>
                    <a:pt x="1092212" y="4368"/>
                  </a:moveTo>
                  <a:lnTo>
                    <a:pt x="1061758" y="4368"/>
                  </a:lnTo>
                  <a:lnTo>
                    <a:pt x="1061758" y="8724"/>
                  </a:lnTo>
                  <a:lnTo>
                    <a:pt x="1092212" y="8724"/>
                  </a:lnTo>
                  <a:lnTo>
                    <a:pt x="1092212" y="4368"/>
                  </a:lnTo>
                  <a:close/>
                </a:path>
                <a:path w="2541270" h="2546985">
                  <a:moveTo>
                    <a:pt x="1092212" y="0"/>
                  </a:moveTo>
                  <a:lnTo>
                    <a:pt x="1061758" y="0"/>
                  </a:lnTo>
                  <a:lnTo>
                    <a:pt x="1057402" y="4368"/>
                  </a:lnTo>
                  <a:lnTo>
                    <a:pt x="1096568" y="4368"/>
                  </a:lnTo>
                  <a:lnTo>
                    <a:pt x="1092212" y="0"/>
                  </a:lnTo>
                  <a:close/>
                </a:path>
                <a:path w="2541270" h="2546985">
                  <a:moveTo>
                    <a:pt x="1031303" y="0"/>
                  </a:moveTo>
                  <a:lnTo>
                    <a:pt x="996480" y="0"/>
                  </a:lnTo>
                  <a:lnTo>
                    <a:pt x="996480" y="4368"/>
                  </a:lnTo>
                  <a:lnTo>
                    <a:pt x="1000836" y="8724"/>
                  </a:lnTo>
                  <a:lnTo>
                    <a:pt x="1026947" y="8724"/>
                  </a:lnTo>
                  <a:lnTo>
                    <a:pt x="1031303" y="4368"/>
                  </a:lnTo>
                  <a:lnTo>
                    <a:pt x="1031303" y="0"/>
                  </a:lnTo>
                  <a:close/>
                </a:path>
                <a:path w="2541270" h="2546985">
                  <a:moveTo>
                    <a:pt x="966025" y="0"/>
                  </a:moveTo>
                  <a:lnTo>
                    <a:pt x="931214" y="0"/>
                  </a:lnTo>
                  <a:lnTo>
                    <a:pt x="931214" y="4368"/>
                  </a:lnTo>
                  <a:lnTo>
                    <a:pt x="935570" y="8724"/>
                  </a:lnTo>
                  <a:lnTo>
                    <a:pt x="961669" y="8724"/>
                  </a:lnTo>
                  <a:lnTo>
                    <a:pt x="966025" y="4368"/>
                  </a:lnTo>
                  <a:lnTo>
                    <a:pt x="966025" y="0"/>
                  </a:lnTo>
                  <a:close/>
                </a:path>
                <a:path w="2541270" h="2546985">
                  <a:moveTo>
                    <a:pt x="905103" y="0"/>
                  </a:moveTo>
                  <a:lnTo>
                    <a:pt x="870292" y="0"/>
                  </a:lnTo>
                  <a:lnTo>
                    <a:pt x="870292" y="4368"/>
                  </a:lnTo>
                  <a:lnTo>
                    <a:pt x="874648" y="8724"/>
                  </a:lnTo>
                  <a:lnTo>
                    <a:pt x="900747" y="8724"/>
                  </a:lnTo>
                  <a:lnTo>
                    <a:pt x="905103" y="4368"/>
                  </a:lnTo>
                  <a:lnTo>
                    <a:pt x="905103" y="0"/>
                  </a:lnTo>
                  <a:close/>
                </a:path>
                <a:path w="2541270" h="2546985">
                  <a:moveTo>
                    <a:pt x="839838" y="0"/>
                  </a:moveTo>
                  <a:lnTo>
                    <a:pt x="805014" y="0"/>
                  </a:lnTo>
                  <a:lnTo>
                    <a:pt x="805014" y="4368"/>
                  </a:lnTo>
                  <a:lnTo>
                    <a:pt x="809370" y="8724"/>
                  </a:lnTo>
                  <a:lnTo>
                    <a:pt x="835482" y="8724"/>
                  </a:lnTo>
                  <a:lnTo>
                    <a:pt x="839838" y="4368"/>
                  </a:lnTo>
                  <a:lnTo>
                    <a:pt x="839838" y="0"/>
                  </a:lnTo>
                  <a:close/>
                </a:path>
                <a:path w="2541270" h="2546985">
                  <a:moveTo>
                    <a:pt x="774560" y="4368"/>
                  </a:moveTo>
                  <a:lnTo>
                    <a:pt x="744105" y="4368"/>
                  </a:lnTo>
                  <a:lnTo>
                    <a:pt x="744105" y="8724"/>
                  </a:lnTo>
                  <a:lnTo>
                    <a:pt x="774560" y="8724"/>
                  </a:lnTo>
                  <a:lnTo>
                    <a:pt x="774560" y="4368"/>
                  </a:lnTo>
                  <a:close/>
                </a:path>
                <a:path w="2541270" h="2546985">
                  <a:moveTo>
                    <a:pt x="774560" y="0"/>
                  </a:moveTo>
                  <a:lnTo>
                    <a:pt x="744105" y="0"/>
                  </a:lnTo>
                  <a:lnTo>
                    <a:pt x="739749" y="4368"/>
                  </a:lnTo>
                  <a:lnTo>
                    <a:pt x="778916" y="4368"/>
                  </a:lnTo>
                  <a:lnTo>
                    <a:pt x="774560" y="0"/>
                  </a:lnTo>
                  <a:close/>
                </a:path>
                <a:path w="2541270" h="2546985">
                  <a:moveTo>
                    <a:pt x="713638" y="0"/>
                  </a:moveTo>
                  <a:lnTo>
                    <a:pt x="678827" y="0"/>
                  </a:lnTo>
                  <a:lnTo>
                    <a:pt x="678827" y="4368"/>
                  </a:lnTo>
                  <a:lnTo>
                    <a:pt x="683183" y="8724"/>
                  </a:lnTo>
                  <a:lnTo>
                    <a:pt x="709294" y="8724"/>
                  </a:lnTo>
                  <a:lnTo>
                    <a:pt x="713638" y="4368"/>
                  </a:lnTo>
                  <a:lnTo>
                    <a:pt x="713638" y="0"/>
                  </a:lnTo>
                  <a:close/>
                </a:path>
                <a:path w="2541270" h="2546985">
                  <a:moveTo>
                    <a:pt x="648373" y="4368"/>
                  </a:moveTo>
                  <a:lnTo>
                    <a:pt x="617905" y="4368"/>
                  </a:lnTo>
                  <a:lnTo>
                    <a:pt x="617905" y="8724"/>
                  </a:lnTo>
                  <a:lnTo>
                    <a:pt x="644016" y="8724"/>
                  </a:lnTo>
                  <a:lnTo>
                    <a:pt x="648373" y="4368"/>
                  </a:lnTo>
                  <a:close/>
                </a:path>
                <a:path w="2541270" h="2546985">
                  <a:moveTo>
                    <a:pt x="648373" y="0"/>
                  </a:moveTo>
                  <a:lnTo>
                    <a:pt x="617905" y="0"/>
                  </a:lnTo>
                  <a:lnTo>
                    <a:pt x="613562" y="4368"/>
                  </a:lnTo>
                  <a:lnTo>
                    <a:pt x="652716" y="4368"/>
                  </a:lnTo>
                  <a:lnTo>
                    <a:pt x="648373" y="0"/>
                  </a:lnTo>
                  <a:close/>
                </a:path>
                <a:path w="2541270" h="2546985">
                  <a:moveTo>
                    <a:pt x="587451" y="0"/>
                  </a:moveTo>
                  <a:lnTo>
                    <a:pt x="552640" y="0"/>
                  </a:lnTo>
                  <a:lnTo>
                    <a:pt x="552640" y="4368"/>
                  </a:lnTo>
                  <a:lnTo>
                    <a:pt x="556983" y="8724"/>
                  </a:lnTo>
                  <a:lnTo>
                    <a:pt x="583095" y="8724"/>
                  </a:lnTo>
                  <a:lnTo>
                    <a:pt x="587451" y="4368"/>
                  </a:lnTo>
                  <a:lnTo>
                    <a:pt x="587451" y="0"/>
                  </a:lnTo>
                  <a:close/>
                </a:path>
                <a:path w="2541270" h="2546985">
                  <a:moveTo>
                    <a:pt x="522173" y="0"/>
                  </a:moveTo>
                  <a:lnTo>
                    <a:pt x="487362" y="0"/>
                  </a:lnTo>
                  <a:lnTo>
                    <a:pt x="487362" y="4368"/>
                  </a:lnTo>
                  <a:lnTo>
                    <a:pt x="491718" y="8724"/>
                  </a:lnTo>
                  <a:lnTo>
                    <a:pt x="517829" y="8724"/>
                  </a:lnTo>
                  <a:lnTo>
                    <a:pt x="522173" y="4368"/>
                  </a:lnTo>
                  <a:lnTo>
                    <a:pt x="522173" y="0"/>
                  </a:lnTo>
                  <a:close/>
                </a:path>
                <a:path w="2541270" h="2546985">
                  <a:moveTo>
                    <a:pt x="456907" y="4368"/>
                  </a:moveTo>
                  <a:lnTo>
                    <a:pt x="426440" y="4368"/>
                  </a:lnTo>
                  <a:lnTo>
                    <a:pt x="426440" y="8724"/>
                  </a:lnTo>
                  <a:lnTo>
                    <a:pt x="456907" y="8724"/>
                  </a:lnTo>
                  <a:lnTo>
                    <a:pt x="456907" y="4368"/>
                  </a:lnTo>
                  <a:close/>
                </a:path>
                <a:path w="2541270" h="2546985">
                  <a:moveTo>
                    <a:pt x="456907" y="0"/>
                  </a:moveTo>
                  <a:lnTo>
                    <a:pt x="426440" y="0"/>
                  </a:lnTo>
                  <a:lnTo>
                    <a:pt x="422097" y="4368"/>
                  </a:lnTo>
                  <a:lnTo>
                    <a:pt x="461251" y="4368"/>
                  </a:lnTo>
                  <a:lnTo>
                    <a:pt x="456907" y="0"/>
                  </a:lnTo>
                  <a:close/>
                </a:path>
                <a:path w="2541270" h="2546985">
                  <a:moveTo>
                    <a:pt x="395985" y="0"/>
                  </a:moveTo>
                  <a:lnTo>
                    <a:pt x="382930" y="0"/>
                  </a:lnTo>
                  <a:lnTo>
                    <a:pt x="365518" y="4368"/>
                  </a:lnTo>
                  <a:lnTo>
                    <a:pt x="361175" y="4368"/>
                  </a:lnTo>
                  <a:lnTo>
                    <a:pt x="361175" y="13081"/>
                  </a:lnTo>
                  <a:lnTo>
                    <a:pt x="365518" y="13081"/>
                  </a:lnTo>
                  <a:lnTo>
                    <a:pt x="382930" y="8724"/>
                  </a:lnTo>
                  <a:lnTo>
                    <a:pt x="395985" y="8724"/>
                  </a:lnTo>
                  <a:lnTo>
                    <a:pt x="395985" y="0"/>
                  </a:lnTo>
                  <a:close/>
                </a:path>
                <a:path w="2541270" h="2546985">
                  <a:moveTo>
                    <a:pt x="330707" y="8724"/>
                  </a:moveTo>
                  <a:lnTo>
                    <a:pt x="300253" y="17449"/>
                  </a:lnTo>
                  <a:lnTo>
                    <a:pt x="300253" y="26174"/>
                  </a:lnTo>
                  <a:lnTo>
                    <a:pt x="304596" y="26174"/>
                  </a:lnTo>
                  <a:lnTo>
                    <a:pt x="330707" y="17449"/>
                  </a:lnTo>
                  <a:lnTo>
                    <a:pt x="335064" y="17449"/>
                  </a:lnTo>
                  <a:lnTo>
                    <a:pt x="335064" y="13081"/>
                  </a:lnTo>
                  <a:lnTo>
                    <a:pt x="330707" y="8724"/>
                  </a:lnTo>
                  <a:close/>
                </a:path>
                <a:path w="2541270" h="2546985">
                  <a:moveTo>
                    <a:pt x="274142" y="30530"/>
                  </a:moveTo>
                  <a:lnTo>
                    <a:pt x="261086" y="30530"/>
                  </a:lnTo>
                  <a:lnTo>
                    <a:pt x="243687" y="39255"/>
                  </a:lnTo>
                  <a:lnTo>
                    <a:pt x="239331" y="43611"/>
                  </a:lnTo>
                  <a:lnTo>
                    <a:pt x="239331" y="47967"/>
                  </a:lnTo>
                  <a:lnTo>
                    <a:pt x="248030" y="47967"/>
                  </a:lnTo>
                  <a:lnTo>
                    <a:pt x="265442" y="39255"/>
                  </a:lnTo>
                  <a:lnTo>
                    <a:pt x="269786" y="39255"/>
                  </a:lnTo>
                  <a:lnTo>
                    <a:pt x="274142" y="34886"/>
                  </a:lnTo>
                  <a:lnTo>
                    <a:pt x="274142" y="30530"/>
                  </a:lnTo>
                  <a:close/>
                </a:path>
                <a:path w="2541270" h="2546985">
                  <a:moveTo>
                    <a:pt x="213220" y="56692"/>
                  </a:moveTo>
                  <a:lnTo>
                    <a:pt x="208876" y="56692"/>
                  </a:lnTo>
                  <a:lnTo>
                    <a:pt x="187109" y="69773"/>
                  </a:lnTo>
                  <a:lnTo>
                    <a:pt x="187109" y="78498"/>
                  </a:lnTo>
                  <a:lnTo>
                    <a:pt x="191465" y="78498"/>
                  </a:lnTo>
                  <a:lnTo>
                    <a:pt x="213220" y="65417"/>
                  </a:lnTo>
                  <a:lnTo>
                    <a:pt x="217576" y="61061"/>
                  </a:lnTo>
                  <a:lnTo>
                    <a:pt x="213220" y="56692"/>
                  </a:lnTo>
                  <a:close/>
                </a:path>
                <a:path w="2541270" h="2546985">
                  <a:moveTo>
                    <a:pt x="161010" y="91579"/>
                  </a:moveTo>
                  <a:lnTo>
                    <a:pt x="134899" y="117741"/>
                  </a:lnTo>
                  <a:lnTo>
                    <a:pt x="139242" y="122110"/>
                  </a:lnTo>
                  <a:lnTo>
                    <a:pt x="143598" y="117741"/>
                  </a:lnTo>
                  <a:lnTo>
                    <a:pt x="161010" y="104660"/>
                  </a:lnTo>
                  <a:lnTo>
                    <a:pt x="161010" y="100304"/>
                  </a:lnTo>
                  <a:lnTo>
                    <a:pt x="165353" y="100304"/>
                  </a:lnTo>
                  <a:lnTo>
                    <a:pt x="165353" y="95935"/>
                  </a:lnTo>
                  <a:lnTo>
                    <a:pt x="161010" y="91579"/>
                  </a:lnTo>
                  <a:close/>
                </a:path>
                <a:path w="2541270" h="2546985">
                  <a:moveTo>
                    <a:pt x="117487" y="139547"/>
                  </a:moveTo>
                  <a:lnTo>
                    <a:pt x="113144" y="139547"/>
                  </a:lnTo>
                  <a:lnTo>
                    <a:pt x="95732" y="152628"/>
                  </a:lnTo>
                  <a:lnTo>
                    <a:pt x="91376" y="161353"/>
                  </a:lnTo>
                  <a:lnTo>
                    <a:pt x="95732" y="165709"/>
                  </a:lnTo>
                  <a:lnTo>
                    <a:pt x="100088" y="165709"/>
                  </a:lnTo>
                  <a:lnTo>
                    <a:pt x="104432" y="161353"/>
                  </a:lnTo>
                  <a:lnTo>
                    <a:pt x="117487" y="143916"/>
                  </a:lnTo>
                  <a:lnTo>
                    <a:pt x="117487" y="139547"/>
                  </a:lnTo>
                  <a:close/>
                </a:path>
                <a:path w="2541270" h="2546985">
                  <a:moveTo>
                    <a:pt x="78320" y="187515"/>
                  </a:moveTo>
                  <a:lnTo>
                    <a:pt x="69621" y="187515"/>
                  </a:lnTo>
                  <a:lnTo>
                    <a:pt x="56565" y="213677"/>
                  </a:lnTo>
                  <a:lnTo>
                    <a:pt x="56565" y="218046"/>
                  </a:lnTo>
                  <a:lnTo>
                    <a:pt x="65277" y="218046"/>
                  </a:lnTo>
                  <a:lnTo>
                    <a:pt x="78320" y="196240"/>
                  </a:lnTo>
                  <a:lnTo>
                    <a:pt x="78320" y="187515"/>
                  </a:lnTo>
                  <a:close/>
                </a:path>
                <a:path w="2541270" h="2546985">
                  <a:moveTo>
                    <a:pt x="47866" y="244208"/>
                  </a:moveTo>
                  <a:lnTo>
                    <a:pt x="39166" y="244208"/>
                  </a:lnTo>
                  <a:lnTo>
                    <a:pt x="30454" y="270370"/>
                  </a:lnTo>
                  <a:lnTo>
                    <a:pt x="30454" y="274739"/>
                  </a:lnTo>
                  <a:lnTo>
                    <a:pt x="39166" y="274739"/>
                  </a:lnTo>
                  <a:lnTo>
                    <a:pt x="47866" y="248564"/>
                  </a:lnTo>
                  <a:lnTo>
                    <a:pt x="47866" y="244208"/>
                  </a:lnTo>
                  <a:close/>
                </a:path>
                <a:path w="2541270" h="2546985">
                  <a:moveTo>
                    <a:pt x="21755" y="300901"/>
                  </a:moveTo>
                  <a:lnTo>
                    <a:pt x="17411" y="305257"/>
                  </a:lnTo>
                  <a:lnTo>
                    <a:pt x="13055" y="331419"/>
                  </a:lnTo>
                  <a:lnTo>
                    <a:pt x="13055" y="335788"/>
                  </a:lnTo>
                  <a:lnTo>
                    <a:pt x="21755" y="335788"/>
                  </a:lnTo>
                  <a:lnTo>
                    <a:pt x="26111" y="309625"/>
                  </a:lnTo>
                  <a:lnTo>
                    <a:pt x="26111" y="305257"/>
                  </a:lnTo>
                  <a:lnTo>
                    <a:pt x="21755" y="300901"/>
                  </a:lnTo>
                  <a:close/>
                </a:path>
                <a:path w="2541270" h="2546985">
                  <a:moveTo>
                    <a:pt x="13055" y="366306"/>
                  </a:moveTo>
                  <a:lnTo>
                    <a:pt x="4356" y="366306"/>
                  </a:lnTo>
                  <a:lnTo>
                    <a:pt x="4356" y="383755"/>
                  </a:lnTo>
                  <a:lnTo>
                    <a:pt x="0" y="396836"/>
                  </a:lnTo>
                  <a:lnTo>
                    <a:pt x="4356" y="396836"/>
                  </a:lnTo>
                  <a:lnTo>
                    <a:pt x="4356" y="401193"/>
                  </a:lnTo>
                  <a:lnTo>
                    <a:pt x="8699" y="401193"/>
                  </a:lnTo>
                  <a:lnTo>
                    <a:pt x="8699" y="396836"/>
                  </a:lnTo>
                  <a:lnTo>
                    <a:pt x="13055" y="383755"/>
                  </a:lnTo>
                  <a:lnTo>
                    <a:pt x="13055" y="366306"/>
                  </a:lnTo>
                  <a:close/>
                </a:path>
                <a:path w="2541270" h="2546985">
                  <a:moveTo>
                    <a:pt x="8699" y="427367"/>
                  </a:moveTo>
                  <a:lnTo>
                    <a:pt x="0" y="427367"/>
                  </a:lnTo>
                  <a:lnTo>
                    <a:pt x="0" y="462254"/>
                  </a:lnTo>
                  <a:lnTo>
                    <a:pt x="8699" y="462254"/>
                  </a:lnTo>
                  <a:lnTo>
                    <a:pt x="8699" y="427367"/>
                  </a:lnTo>
                  <a:close/>
                </a:path>
                <a:path w="2541270" h="2546985">
                  <a:moveTo>
                    <a:pt x="8699" y="492772"/>
                  </a:moveTo>
                  <a:lnTo>
                    <a:pt x="0" y="492772"/>
                  </a:lnTo>
                  <a:lnTo>
                    <a:pt x="0" y="527659"/>
                  </a:lnTo>
                  <a:lnTo>
                    <a:pt x="8699" y="527659"/>
                  </a:lnTo>
                  <a:lnTo>
                    <a:pt x="8699" y="492772"/>
                  </a:lnTo>
                  <a:close/>
                </a:path>
                <a:path w="2541270" h="2546985">
                  <a:moveTo>
                    <a:pt x="4356" y="553821"/>
                  </a:moveTo>
                  <a:lnTo>
                    <a:pt x="0" y="558190"/>
                  </a:lnTo>
                  <a:lnTo>
                    <a:pt x="0" y="588708"/>
                  </a:lnTo>
                  <a:lnTo>
                    <a:pt x="4356" y="593077"/>
                  </a:lnTo>
                  <a:lnTo>
                    <a:pt x="8699" y="588708"/>
                  </a:lnTo>
                  <a:lnTo>
                    <a:pt x="8699" y="558190"/>
                  </a:lnTo>
                  <a:lnTo>
                    <a:pt x="4356" y="553821"/>
                  </a:lnTo>
                  <a:close/>
                </a:path>
                <a:path w="2541270" h="2546985">
                  <a:moveTo>
                    <a:pt x="8699" y="619239"/>
                  </a:moveTo>
                  <a:lnTo>
                    <a:pt x="0" y="619239"/>
                  </a:lnTo>
                  <a:lnTo>
                    <a:pt x="0" y="654126"/>
                  </a:lnTo>
                  <a:lnTo>
                    <a:pt x="8699" y="654126"/>
                  </a:lnTo>
                  <a:lnTo>
                    <a:pt x="8699" y="619239"/>
                  </a:lnTo>
                  <a:close/>
                </a:path>
                <a:path w="2541270" h="2546985">
                  <a:moveTo>
                    <a:pt x="4356" y="680288"/>
                  </a:moveTo>
                  <a:lnTo>
                    <a:pt x="0" y="684644"/>
                  </a:lnTo>
                  <a:lnTo>
                    <a:pt x="0" y="715175"/>
                  </a:lnTo>
                  <a:lnTo>
                    <a:pt x="4356" y="719531"/>
                  </a:lnTo>
                  <a:lnTo>
                    <a:pt x="8699" y="715175"/>
                  </a:lnTo>
                  <a:lnTo>
                    <a:pt x="8699" y="684644"/>
                  </a:lnTo>
                  <a:lnTo>
                    <a:pt x="4356" y="680288"/>
                  </a:lnTo>
                  <a:close/>
                </a:path>
                <a:path w="2541270" h="2546985">
                  <a:moveTo>
                    <a:pt x="8699" y="745705"/>
                  </a:moveTo>
                  <a:lnTo>
                    <a:pt x="0" y="745705"/>
                  </a:lnTo>
                  <a:lnTo>
                    <a:pt x="0" y="780592"/>
                  </a:lnTo>
                  <a:lnTo>
                    <a:pt x="8699" y="780592"/>
                  </a:lnTo>
                  <a:lnTo>
                    <a:pt x="8699" y="745705"/>
                  </a:lnTo>
                  <a:close/>
                </a:path>
                <a:path w="2541270" h="2546985">
                  <a:moveTo>
                    <a:pt x="8699" y="811110"/>
                  </a:moveTo>
                  <a:lnTo>
                    <a:pt x="0" y="811110"/>
                  </a:lnTo>
                  <a:lnTo>
                    <a:pt x="0" y="845997"/>
                  </a:lnTo>
                  <a:lnTo>
                    <a:pt x="8699" y="845997"/>
                  </a:lnTo>
                  <a:lnTo>
                    <a:pt x="8699" y="811110"/>
                  </a:lnTo>
                  <a:close/>
                </a:path>
                <a:path w="2541270" h="2546985">
                  <a:moveTo>
                    <a:pt x="8699" y="872159"/>
                  </a:moveTo>
                  <a:lnTo>
                    <a:pt x="0" y="872159"/>
                  </a:lnTo>
                  <a:lnTo>
                    <a:pt x="0" y="907046"/>
                  </a:lnTo>
                  <a:lnTo>
                    <a:pt x="8699" y="907046"/>
                  </a:lnTo>
                  <a:lnTo>
                    <a:pt x="8699" y="872159"/>
                  </a:lnTo>
                  <a:close/>
                </a:path>
                <a:path w="2541270" h="2546985">
                  <a:moveTo>
                    <a:pt x="8699" y="937577"/>
                  </a:moveTo>
                  <a:lnTo>
                    <a:pt x="0" y="937577"/>
                  </a:lnTo>
                  <a:lnTo>
                    <a:pt x="0" y="972464"/>
                  </a:lnTo>
                  <a:lnTo>
                    <a:pt x="8699" y="972464"/>
                  </a:lnTo>
                  <a:lnTo>
                    <a:pt x="8699" y="937577"/>
                  </a:lnTo>
                  <a:close/>
                </a:path>
                <a:path w="2541270" h="2546985">
                  <a:moveTo>
                    <a:pt x="4356" y="998626"/>
                  </a:moveTo>
                  <a:lnTo>
                    <a:pt x="0" y="1002982"/>
                  </a:lnTo>
                  <a:lnTo>
                    <a:pt x="0" y="1033513"/>
                  </a:lnTo>
                  <a:lnTo>
                    <a:pt x="4356" y="1037869"/>
                  </a:lnTo>
                  <a:lnTo>
                    <a:pt x="8699" y="1033513"/>
                  </a:lnTo>
                  <a:lnTo>
                    <a:pt x="8699" y="1002982"/>
                  </a:lnTo>
                  <a:lnTo>
                    <a:pt x="4356" y="998626"/>
                  </a:lnTo>
                  <a:close/>
                </a:path>
                <a:path w="2541270" h="2546985">
                  <a:moveTo>
                    <a:pt x="8699" y="1064044"/>
                  </a:moveTo>
                  <a:lnTo>
                    <a:pt x="0" y="1064044"/>
                  </a:lnTo>
                  <a:lnTo>
                    <a:pt x="0" y="1098931"/>
                  </a:lnTo>
                  <a:lnTo>
                    <a:pt x="8699" y="1098931"/>
                  </a:lnTo>
                  <a:lnTo>
                    <a:pt x="8699" y="1064044"/>
                  </a:lnTo>
                  <a:close/>
                </a:path>
                <a:path w="2541270" h="2546985">
                  <a:moveTo>
                    <a:pt x="4356" y="1125093"/>
                  </a:moveTo>
                  <a:lnTo>
                    <a:pt x="0" y="1129449"/>
                  </a:lnTo>
                  <a:lnTo>
                    <a:pt x="0" y="1159979"/>
                  </a:lnTo>
                  <a:lnTo>
                    <a:pt x="4356" y="1164336"/>
                  </a:lnTo>
                  <a:lnTo>
                    <a:pt x="8699" y="1159979"/>
                  </a:lnTo>
                  <a:lnTo>
                    <a:pt x="8699" y="1129449"/>
                  </a:lnTo>
                  <a:lnTo>
                    <a:pt x="4356" y="1125093"/>
                  </a:lnTo>
                  <a:close/>
                </a:path>
                <a:path w="2541270" h="2546985">
                  <a:moveTo>
                    <a:pt x="8699" y="1190498"/>
                  </a:moveTo>
                  <a:lnTo>
                    <a:pt x="0" y="1190498"/>
                  </a:lnTo>
                  <a:lnTo>
                    <a:pt x="0" y="1225384"/>
                  </a:lnTo>
                  <a:lnTo>
                    <a:pt x="8699" y="1225384"/>
                  </a:lnTo>
                  <a:lnTo>
                    <a:pt x="8699" y="1190498"/>
                  </a:lnTo>
                  <a:close/>
                </a:path>
                <a:path w="2541270" h="2546985">
                  <a:moveTo>
                    <a:pt x="8699" y="1255915"/>
                  </a:moveTo>
                  <a:lnTo>
                    <a:pt x="0" y="1255915"/>
                  </a:lnTo>
                  <a:lnTo>
                    <a:pt x="0" y="1290802"/>
                  </a:lnTo>
                  <a:lnTo>
                    <a:pt x="8699" y="1290802"/>
                  </a:lnTo>
                  <a:lnTo>
                    <a:pt x="8699" y="1255915"/>
                  </a:lnTo>
                  <a:close/>
                </a:path>
                <a:path w="2541270" h="2546985">
                  <a:moveTo>
                    <a:pt x="4356" y="1316964"/>
                  </a:moveTo>
                  <a:lnTo>
                    <a:pt x="0" y="1321320"/>
                  </a:lnTo>
                  <a:lnTo>
                    <a:pt x="0" y="1351851"/>
                  </a:lnTo>
                  <a:lnTo>
                    <a:pt x="4356" y="1356207"/>
                  </a:lnTo>
                  <a:lnTo>
                    <a:pt x="8699" y="1351851"/>
                  </a:lnTo>
                  <a:lnTo>
                    <a:pt x="8699" y="1321320"/>
                  </a:lnTo>
                  <a:lnTo>
                    <a:pt x="4356" y="1316964"/>
                  </a:lnTo>
                  <a:close/>
                </a:path>
                <a:path w="2541270" h="2546985">
                  <a:moveTo>
                    <a:pt x="8699" y="1382382"/>
                  </a:moveTo>
                  <a:lnTo>
                    <a:pt x="0" y="1382382"/>
                  </a:lnTo>
                  <a:lnTo>
                    <a:pt x="0" y="1417269"/>
                  </a:lnTo>
                  <a:lnTo>
                    <a:pt x="8699" y="1417269"/>
                  </a:lnTo>
                  <a:lnTo>
                    <a:pt x="8699" y="1382382"/>
                  </a:lnTo>
                  <a:close/>
                </a:path>
                <a:path w="2541270" h="2546985">
                  <a:moveTo>
                    <a:pt x="4356" y="1443431"/>
                  </a:moveTo>
                  <a:lnTo>
                    <a:pt x="0" y="1447787"/>
                  </a:lnTo>
                  <a:lnTo>
                    <a:pt x="0" y="1478318"/>
                  </a:lnTo>
                  <a:lnTo>
                    <a:pt x="4356" y="1482674"/>
                  </a:lnTo>
                  <a:lnTo>
                    <a:pt x="8699" y="1478318"/>
                  </a:lnTo>
                  <a:lnTo>
                    <a:pt x="8699" y="1447787"/>
                  </a:lnTo>
                  <a:lnTo>
                    <a:pt x="4356" y="1443431"/>
                  </a:lnTo>
                  <a:close/>
                </a:path>
                <a:path w="2541270" h="2546985">
                  <a:moveTo>
                    <a:pt x="8699" y="1508836"/>
                  </a:moveTo>
                  <a:lnTo>
                    <a:pt x="0" y="1508836"/>
                  </a:lnTo>
                  <a:lnTo>
                    <a:pt x="0" y="1543723"/>
                  </a:lnTo>
                  <a:lnTo>
                    <a:pt x="8699" y="1543723"/>
                  </a:lnTo>
                  <a:lnTo>
                    <a:pt x="8699" y="1508836"/>
                  </a:lnTo>
                  <a:close/>
                </a:path>
                <a:path w="2541270" h="2546985">
                  <a:moveTo>
                    <a:pt x="8699" y="1574253"/>
                  </a:moveTo>
                  <a:lnTo>
                    <a:pt x="0" y="1574253"/>
                  </a:lnTo>
                  <a:lnTo>
                    <a:pt x="0" y="1609140"/>
                  </a:lnTo>
                  <a:lnTo>
                    <a:pt x="8699" y="1609140"/>
                  </a:lnTo>
                  <a:lnTo>
                    <a:pt x="8699" y="1574253"/>
                  </a:lnTo>
                  <a:close/>
                </a:path>
                <a:path w="2541270" h="2546985">
                  <a:moveTo>
                    <a:pt x="8699" y="1635302"/>
                  </a:moveTo>
                  <a:lnTo>
                    <a:pt x="0" y="1635302"/>
                  </a:lnTo>
                  <a:lnTo>
                    <a:pt x="0" y="1670189"/>
                  </a:lnTo>
                  <a:lnTo>
                    <a:pt x="8699" y="1670189"/>
                  </a:lnTo>
                  <a:lnTo>
                    <a:pt x="8699" y="1635302"/>
                  </a:lnTo>
                  <a:close/>
                </a:path>
                <a:path w="2541270" h="2546985">
                  <a:moveTo>
                    <a:pt x="8699" y="1700720"/>
                  </a:moveTo>
                  <a:lnTo>
                    <a:pt x="0" y="1700720"/>
                  </a:lnTo>
                  <a:lnTo>
                    <a:pt x="0" y="1735607"/>
                  </a:lnTo>
                  <a:lnTo>
                    <a:pt x="8699" y="1735607"/>
                  </a:lnTo>
                  <a:lnTo>
                    <a:pt x="8699" y="1700720"/>
                  </a:lnTo>
                  <a:close/>
                </a:path>
                <a:path w="2541270" h="2546985">
                  <a:moveTo>
                    <a:pt x="4356" y="1761769"/>
                  </a:moveTo>
                  <a:lnTo>
                    <a:pt x="0" y="1766125"/>
                  </a:lnTo>
                  <a:lnTo>
                    <a:pt x="0" y="1796656"/>
                  </a:lnTo>
                  <a:lnTo>
                    <a:pt x="4356" y="1801012"/>
                  </a:lnTo>
                  <a:lnTo>
                    <a:pt x="8699" y="1796656"/>
                  </a:lnTo>
                  <a:lnTo>
                    <a:pt x="8699" y="1766125"/>
                  </a:lnTo>
                  <a:lnTo>
                    <a:pt x="4356" y="1761769"/>
                  </a:lnTo>
                  <a:close/>
                </a:path>
                <a:path w="2541270" h="2546985">
                  <a:moveTo>
                    <a:pt x="8699" y="1827174"/>
                  </a:moveTo>
                  <a:lnTo>
                    <a:pt x="0" y="1827174"/>
                  </a:lnTo>
                  <a:lnTo>
                    <a:pt x="0" y="1862061"/>
                  </a:lnTo>
                  <a:lnTo>
                    <a:pt x="8699" y="1862061"/>
                  </a:lnTo>
                  <a:lnTo>
                    <a:pt x="8699" y="1827174"/>
                  </a:lnTo>
                  <a:close/>
                </a:path>
                <a:path w="2541270" h="2546985">
                  <a:moveTo>
                    <a:pt x="4356" y="1888236"/>
                  </a:moveTo>
                  <a:lnTo>
                    <a:pt x="0" y="1892592"/>
                  </a:lnTo>
                  <a:lnTo>
                    <a:pt x="0" y="1923110"/>
                  </a:lnTo>
                  <a:lnTo>
                    <a:pt x="4356" y="1927479"/>
                  </a:lnTo>
                  <a:lnTo>
                    <a:pt x="8699" y="1923110"/>
                  </a:lnTo>
                  <a:lnTo>
                    <a:pt x="8699" y="1892592"/>
                  </a:lnTo>
                  <a:lnTo>
                    <a:pt x="4356" y="1888236"/>
                  </a:lnTo>
                  <a:close/>
                </a:path>
                <a:path w="2541270" h="2546985">
                  <a:moveTo>
                    <a:pt x="8699" y="1953641"/>
                  </a:moveTo>
                  <a:lnTo>
                    <a:pt x="0" y="1953641"/>
                  </a:lnTo>
                  <a:lnTo>
                    <a:pt x="0" y="1988527"/>
                  </a:lnTo>
                  <a:lnTo>
                    <a:pt x="8699" y="1988527"/>
                  </a:lnTo>
                  <a:lnTo>
                    <a:pt x="8699" y="1953641"/>
                  </a:lnTo>
                  <a:close/>
                </a:path>
                <a:path w="2541270" h="2546985">
                  <a:moveTo>
                    <a:pt x="8699" y="2019058"/>
                  </a:moveTo>
                  <a:lnTo>
                    <a:pt x="0" y="2019058"/>
                  </a:lnTo>
                  <a:lnTo>
                    <a:pt x="0" y="2053945"/>
                  </a:lnTo>
                  <a:lnTo>
                    <a:pt x="8699" y="2053945"/>
                  </a:lnTo>
                  <a:lnTo>
                    <a:pt x="8699" y="2019058"/>
                  </a:lnTo>
                  <a:close/>
                </a:path>
                <a:path w="2541270" h="2546985">
                  <a:moveTo>
                    <a:pt x="4356" y="2080107"/>
                  </a:moveTo>
                  <a:lnTo>
                    <a:pt x="0" y="2084463"/>
                  </a:lnTo>
                  <a:lnTo>
                    <a:pt x="0" y="2114994"/>
                  </a:lnTo>
                  <a:lnTo>
                    <a:pt x="4356" y="2119350"/>
                  </a:lnTo>
                  <a:lnTo>
                    <a:pt x="8699" y="2114994"/>
                  </a:lnTo>
                  <a:lnTo>
                    <a:pt x="8699" y="2084463"/>
                  </a:lnTo>
                  <a:lnTo>
                    <a:pt x="4356" y="2080107"/>
                  </a:lnTo>
                  <a:close/>
                </a:path>
                <a:path w="2541270" h="2546985">
                  <a:moveTo>
                    <a:pt x="8699" y="2145512"/>
                  </a:moveTo>
                  <a:lnTo>
                    <a:pt x="4356" y="2145512"/>
                  </a:lnTo>
                  <a:lnTo>
                    <a:pt x="0" y="2149881"/>
                  </a:lnTo>
                  <a:lnTo>
                    <a:pt x="4356" y="2162962"/>
                  </a:lnTo>
                  <a:lnTo>
                    <a:pt x="4356" y="2176043"/>
                  </a:lnTo>
                  <a:lnTo>
                    <a:pt x="8699" y="2180399"/>
                  </a:lnTo>
                  <a:lnTo>
                    <a:pt x="13055" y="2180399"/>
                  </a:lnTo>
                  <a:lnTo>
                    <a:pt x="13055" y="2162962"/>
                  </a:lnTo>
                  <a:lnTo>
                    <a:pt x="8699" y="2149881"/>
                  </a:lnTo>
                  <a:lnTo>
                    <a:pt x="8699" y="2145512"/>
                  </a:lnTo>
                  <a:close/>
                </a:path>
                <a:path w="2541270" h="2546985">
                  <a:moveTo>
                    <a:pt x="17411" y="2206574"/>
                  </a:moveTo>
                  <a:lnTo>
                    <a:pt x="13055" y="2206574"/>
                  </a:lnTo>
                  <a:lnTo>
                    <a:pt x="13055" y="2210930"/>
                  </a:lnTo>
                  <a:lnTo>
                    <a:pt x="17411" y="2241448"/>
                  </a:lnTo>
                  <a:lnTo>
                    <a:pt x="26111" y="2241448"/>
                  </a:lnTo>
                  <a:lnTo>
                    <a:pt x="26111" y="2237092"/>
                  </a:lnTo>
                  <a:lnTo>
                    <a:pt x="21755" y="2210930"/>
                  </a:lnTo>
                  <a:lnTo>
                    <a:pt x="17411" y="2206574"/>
                  </a:lnTo>
                  <a:close/>
                </a:path>
                <a:path w="2541270" h="2546985">
                  <a:moveTo>
                    <a:pt x="34810" y="2267623"/>
                  </a:moveTo>
                  <a:lnTo>
                    <a:pt x="30454" y="2271979"/>
                  </a:lnTo>
                  <a:lnTo>
                    <a:pt x="30454" y="2276335"/>
                  </a:lnTo>
                  <a:lnTo>
                    <a:pt x="34810" y="2285060"/>
                  </a:lnTo>
                  <a:lnTo>
                    <a:pt x="39166" y="2298141"/>
                  </a:lnTo>
                  <a:lnTo>
                    <a:pt x="43510" y="2302510"/>
                  </a:lnTo>
                  <a:lnTo>
                    <a:pt x="47866" y="2302510"/>
                  </a:lnTo>
                  <a:lnTo>
                    <a:pt x="47866" y="2293785"/>
                  </a:lnTo>
                  <a:lnTo>
                    <a:pt x="43510" y="2280704"/>
                  </a:lnTo>
                  <a:lnTo>
                    <a:pt x="39166" y="2271979"/>
                  </a:lnTo>
                  <a:lnTo>
                    <a:pt x="34810" y="2267623"/>
                  </a:lnTo>
                  <a:close/>
                </a:path>
                <a:path w="2541270" h="2546985">
                  <a:moveTo>
                    <a:pt x="60921" y="2324315"/>
                  </a:moveTo>
                  <a:lnTo>
                    <a:pt x="56565" y="2328672"/>
                  </a:lnTo>
                  <a:lnTo>
                    <a:pt x="56565" y="2333028"/>
                  </a:lnTo>
                  <a:lnTo>
                    <a:pt x="73977" y="2354834"/>
                  </a:lnTo>
                  <a:lnTo>
                    <a:pt x="73977" y="2359190"/>
                  </a:lnTo>
                  <a:lnTo>
                    <a:pt x="78320" y="2354834"/>
                  </a:lnTo>
                  <a:lnTo>
                    <a:pt x="78320" y="2350477"/>
                  </a:lnTo>
                  <a:lnTo>
                    <a:pt x="65277" y="2328672"/>
                  </a:lnTo>
                  <a:lnTo>
                    <a:pt x="60921" y="2324315"/>
                  </a:lnTo>
                  <a:close/>
                </a:path>
                <a:path w="2541270" h="2546985">
                  <a:moveTo>
                    <a:pt x="100088" y="2376639"/>
                  </a:moveTo>
                  <a:lnTo>
                    <a:pt x="95732" y="2376639"/>
                  </a:lnTo>
                  <a:lnTo>
                    <a:pt x="91376" y="2380996"/>
                  </a:lnTo>
                  <a:lnTo>
                    <a:pt x="95732" y="2385364"/>
                  </a:lnTo>
                  <a:lnTo>
                    <a:pt x="95732" y="2389720"/>
                  </a:lnTo>
                  <a:lnTo>
                    <a:pt x="113144" y="2407170"/>
                  </a:lnTo>
                  <a:lnTo>
                    <a:pt x="117487" y="2407170"/>
                  </a:lnTo>
                  <a:lnTo>
                    <a:pt x="121843" y="2402801"/>
                  </a:lnTo>
                  <a:lnTo>
                    <a:pt x="100088" y="2380996"/>
                  </a:lnTo>
                  <a:lnTo>
                    <a:pt x="100088" y="2376639"/>
                  </a:lnTo>
                  <a:close/>
                </a:path>
                <a:path w="2541270" h="2546985">
                  <a:moveTo>
                    <a:pt x="143598" y="2424607"/>
                  </a:moveTo>
                  <a:lnTo>
                    <a:pt x="139242" y="2424607"/>
                  </a:lnTo>
                  <a:lnTo>
                    <a:pt x="134899" y="2428963"/>
                  </a:lnTo>
                  <a:lnTo>
                    <a:pt x="139242" y="2433332"/>
                  </a:lnTo>
                  <a:lnTo>
                    <a:pt x="156654" y="2446413"/>
                  </a:lnTo>
                  <a:lnTo>
                    <a:pt x="161010" y="2450769"/>
                  </a:lnTo>
                  <a:lnTo>
                    <a:pt x="165353" y="2450769"/>
                  </a:lnTo>
                  <a:lnTo>
                    <a:pt x="165353" y="2442044"/>
                  </a:lnTo>
                  <a:lnTo>
                    <a:pt x="161010" y="2442044"/>
                  </a:lnTo>
                  <a:lnTo>
                    <a:pt x="143598" y="2424607"/>
                  </a:lnTo>
                  <a:close/>
                </a:path>
                <a:path w="2541270" h="2546985">
                  <a:moveTo>
                    <a:pt x="191465" y="2463850"/>
                  </a:moveTo>
                  <a:lnTo>
                    <a:pt x="187109" y="2463850"/>
                  </a:lnTo>
                  <a:lnTo>
                    <a:pt x="187109" y="2472575"/>
                  </a:lnTo>
                  <a:lnTo>
                    <a:pt x="213220" y="2485656"/>
                  </a:lnTo>
                  <a:lnTo>
                    <a:pt x="217576" y="2485656"/>
                  </a:lnTo>
                  <a:lnTo>
                    <a:pt x="217576" y="2476931"/>
                  </a:lnTo>
                  <a:lnTo>
                    <a:pt x="191465" y="2463850"/>
                  </a:lnTo>
                  <a:close/>
                </a:path>
                <a:path w="2541270" h="2546985">
                  <a:moveTo>
                    <a:pt x="248030" y="2494381"/>
                  </a:moveTo>
                  <a:lnTo>
                    <a:pt x="243687" y="2494381"/>
                  </a:lnTo>
                  <a:lnTo>
                    <a:pt x="243687" y="2503106"/>
                  </a:lnTo>
                  <a:lnTo>
                    <a:pt x="269786" y="2516187"/>
                  </a:lnTo>
                  <a:lnTo>
                    <a:pt x="274142" y="2516187"/>
                  </a:lnTo>
                  <a:lnTo>
                    <a:pt x="274142" y="2507462"/>
                  </a:lnTo>
                  <a:lnTo>
                    <a:pt x="248030" y="2494381"/>
                  </a:lnTo>
                  <a:close/>
                </a:path>
                <a:path w="2541270" h="2546985">
                  <a:moveTo>
                    <a:pt x="335064" y="2524912"/>
                  </a:moveTo>
                  <a:lnTo>
                    <a:pt x="304596" y="2524912"/>
                  </a:lnTo>
                  <a:lnTo>
                    <a:pt x="330707" y="2533624"/>
                  </a:lnTo>
                  <a:lnTo>
                    <a:pt x="335064" y="2533624"/>
                  </a:lnTo>
                  <a:lnTo>
                    <a:pt x="335064" y="2524912"/>
                  </a:lnTo>
                  <a:close/>
                </a:path>
                <a:path w="2541270" h="2546985">
                  <a:moveTo>
                    <a:pt x="304596" y="2516187"/>
                  </a:moveTo>
                  <a:lnTo>
                    <a:pt x="304596" y="2520543"/>
                  </a:lnTo>
                  <a:lnTo>
                    <a:pt x="300253" y="2520543"/>
                  </a:lnTo>
                  <a:lnTo>
                    <a:pt x="300253" y="2524912"/>
                  </a:lnTo>
                  <a:lnTo>
                    <a:pt x="330707" y="2524912"/>
                  </a:lnTo>
                  <a:lnTo>
                    <a:pt x="304596" y="2516187"/>
                  </a:lnTo>
                  <a:close/>
                </a:path>
                <a:path w="2541270" h="2546985">
                  <a:moveTo>
                    <a:pt x="395985" y="2533624"/>
                  </a:moveTo>
                  <a:lnTo>
                    <a:pt x="361175" y="2533624"/>
                  </a:lnTo>
                  <a:lnTo>
                    <a:pt x="361175" y="2537993"/>
                  </a:lnTo>
                  <a:lnTo>
                    <a:pt x="365518" y="2542349"/>
                  </a:lnTo>
                  <a:lnTo>
                    <a:pt x="395985" y="2542349"/>
                  </a:lnTo>
                  <a:lnTo>
                    <a:pt x="400329" y="2537993"/>
                  </a:lnTo>
                  <a:lnTo>
                    <a:pt x="395985" y="2533624"/>
                  </a:lnTo>
                  <a:close/>
                </a:path>
                <a:path w="2541270" h="2546985">
                  <a:moveTo>
                    <a:pt x="365518" y="2529268"/>
                  </a:moveTo>
                  <a:lnTo>
                    <a:pt x="365518" y="2533624"/>
                  </a:lnTo>
                  <a:lnTo>
                    <a:pt x="382930" y="2533624"/>
                  </a:lnTo>
                  <a:lnTo>
                    <a:pt x="365518" y="2529268"/>
                  </a:lnTo>
                  <a:close/>
                </a:path>
                <a:path w="2541270" h="2546985">
                  <a:moveTo>
                    <a:pt x="461251" y="2537993"/>
                  </a:moveTo>
                  <a:lnTo>
                    <a:pt x="426440" y="2537993"/>
                  </a:lnTo>
                  <a:lnTo>
                    <a:pt x="426440" y="2542349"/>
                  </a:lnTo>
                  <a:lnTo>
                    <a:pt x="430796" y="2546705"/>
                  </a:lnTo>
                  <a:lnTo>
                    <a:pt x="456907" y="2546705"/>
                  </a:lnTo>
                  <a:lnTo>
                    <a:pt x="461251" y="2542349"/>
                  </a:lnTo>
                  <a:lnTo>
                    <a:pt x="461251" y="2537993"/>
                  </a:lnTo>
                  <a:close/>
                </a:path>
                <a:path w="2541270" h="2546985">
                  <a:moveTo>
                    <a:pt x="522173" y="2542349"/>
                  </a:moveTo>
                  <a:lnTo>
                    <a:pt x="491718" y="2542349"/>
                  </a:lnTo>
                  <a:lnTo>
                    <a:pt x="491718" y="2546705"/>
                  </a:lnTo>
                  <a:lnTo>
                    <a:pt x="522173" y="2546705"/>
                  </a:lnTo>
                  <a:lnTo>
                    <a:pt x="522173" y="2542349"/>
                  </a:lnTo>
                  <a:close/>
                </a:path>
                <a:path w="2541270" h="2546985">
                  <a:moveTo>
                    <a:pt x="522173" y="2537993"/>
                  </a:moveTo>
                  <a:lnTo>
                    <a:pt x="491718" y="2537993"/>
                  </a:lnTo>
                  <a:lnTo>
                    <a:pt x="487362" y="2542349"/>
                  </a:lnTo>
                  <a:lnTo>
                    <a:pt x="526529" y="2542349"/>
                  </a:lnTo>
                  <a:lnTo>
                    <a:pt x="522173" y="2537993"/>
                  </a:lnTo>
                  <a:close/>
                </a:path>
                <a:path w="2541270" h="2546985">
                  <a:moveTo>
                    <a:pt x="587451" y="2537993"/>
                  </a:moveTo>
                  <a:lnTo>
                    <a:pt x="552640" y="2537993"/>
                  </a:lnTo>
                  <a:lnTo>
                    <a:pt x="552640" y="2542349"/>
                  </a:lnTo>
                  <a:lnTo>
                    <a:pt x="556983" y="2546705"/>
                  </a:lnTo>
                  <a:lnTo>
                    <a:pt x="583095" y="2546705"/>
                  </a:lnTo>
                  <a:lnTo>
                    <a:pt x="587451" y="2542349"/>
                  </a:lnTo>
                  <a:lnTo>
                    <a:pt x="587451" y="2537993"/>
                  </a:lnTo>
                  <a:close/>
                </a:path>
                <a:path w="2541270" h="2546985">
                  <a:moveTo>
                    <a:pt x="652716" y="2537993"/>
                  </a:moveTo>
                  <a:lnTo>
                    <a:pt x="617905" y="2537993"/>
                  </a:lnTo>
                  <a:lnTo>
                    <a:pt x="617905" y="2542349"/>
                  </a:lnTo>
                  <a:lnTo>
                    <a:pt x="622261" y="2546705"/>
                  </a:lnTo>
                  <a:lnTo>
                    <a:pt x="648373" y="2546705"/>
                  </a:lnTo>
                  <a:lnTo>
                    <a:pt x="652716" y="2542349"/>
                  </a:lnTo>
                  <a:lnTo>
                    <a:pt x="652716" y="2537993"/>
                  </a:lnTo>
                  <a:close/>
                </a:path>
                <a:path w="2541270" h="2546985">
                  <a:moveTo>
                    <a:pt x="713638" y="2537993"/>
                  </a:moveTo>
                  <a:lnTo>
                    <a:pt x="678827" y="2537993"/>
                  </a:lnTo>
                  <a:lnTo>
                    <a:pt x="678827" y="2542349"/>
                  </a:lnTo>
                  <a:lnTo>
                    <a:pt x="683183" y="2546705"/>
                  </a:lnTo>
                  <a:lnTo>
                    <a:pt x="709294" y="2546705"/>
                  </a:lnTo>
                  <a:lnTo>
                    <a:pt x="713638" y="2542349"/>
                  </a:lnTo>
                  <a:lnTo>
                    <a:pt x="713638" y="2537993"/>
                  </a:lnTo>
                  <a:close/>
                </a:path>
                <a:path w="2541270" h="2546985">
                  <a:moveTo>
                    <a:pt x="778916" y="2537993"/>
                  </a:moveTo>
                  <a:lnTo>
                    <a:pt x="744105" y="2537993"/>
                  </a:lnTo>
                  <a:lnTo>
                    <a:pt x="744105" y="2542349"/>
                  </a:lnTo>
                  <a:lnTo>
                    <a:pt x="748449" y="2546705"/>
                  </a:lnTo>
                  <a:lnTo>
                    <a:pt x="774560" y="2546705"/>
                  </a:lnTo>
                  <a:lnTo>
                    <a:pt x="778916" y="2542349"/>
                  </a:lnTo>
                  <a:lnTo>
                    <a:pt x="778916" y="2537993"/>
                  </a:lnTo>
                  <a:close/>
                </a:path>
                <a:path w="2541270" h="2546985">
                  <a:moveTo>
                    <a:pt x="839838" y="2542349"/>
                  </a:moveTo>
                  <a:lnTo>
                    <a:pt x="809370" y="2542349"/>
                  </a:lnTo>
                  <a:lnTo>
                    <a:pt x="809370" y="2546705"/>
                  </a:lnTo>
                  <a:lnTo>
                    <a:pt x="839838" y="2546705"/>
                  </a:lnTo>
                  <a:lnTo>
                    <a:pt x="839838" y="2542349"/>
                  </a:lnTo>
                  <a:close/>
                </a:path>
                <a:path w="2541270" h="2546985">
                  <a:moveTo>
                    <a:pt x="839838" y="2537993"/>
                  </a:moveTo>
                  <a:lnTo>
                    <a:pt x="809370" y="2537993"/>
                  </a:lnTo>
                  <a:lnTo>
                    <a:pt x="805014" y="2542349"/>
                  </a:lnTo>
                  <a:lnTo>
                    <a:pt x="844181" y="2542349"/>
                  </a:lnTo>
                  <a:lnTo>
                    <a:pt x="839838" y="2537993"/>
                  </a:lnTo>
                  <a:close/>
                </a:path>
                <a:path w="2541270" h="2546985">
                  <a:moveTo>
                    <a:pt x="905103" y="2537993"/>
                  </a:moveTo>
                  <a:lnTo>
                    <a:pt x="870292" y="2537993"/>
                  </a:lnTo>
                  <a:lnTo>
                    <a:pt x="870292" y="2542349"/>
                  </a:lnTo>
                  <a:lnTo>
                    <a:pt x="874648" y="2546705"/>
                  </a:lnTo>
                  <a:lnTo>
                    <a:pt x="900747" y="2546705"/>
                  </a:lnTo>
                  <a:lnTo>
                    <a:pt x="905103" y="2542349"/>
                  </a:lnTo>
                  <a:lnTo>
                    <a:pt x="905103" y="2537993"/>
                  </a:lnTo>
                  <a:close/>
                </a:path>
                <a:path w="2541270" h="2546985">
                  <a:moveTo>
                    <a:pt x="966025" y="2542349"/>
                  </a:moveTo>
                  <a:lnTo>
                    <a:pt x="935570" y="2542349"/>
                  </a:lnTo>
                  <a:lnTo>
                    <a:pt x="935570" y="2546705"/>
                  </a:lnTo>
                  <a:lnTo>
                    <a:pt x="966025" y="2546705"/>
                  </a:lnTo>
                  <a:lnTo>
                    <a:pt x="966025" y="2542349"/>
                  </a:lnTo>
                  <a:close/>
                </a:path>
                <a:path w="2541270" h="2546985">
                  <a:moveTo>
                    <a:pt x="966025" y="2537993"/>
                  </a:moveTo>
                  <a:lnTo>
                    <a:pt x="935570" y="2537993"/>
                  </a:lnTo>
                  <a:lnTo>
                    <a:pt x="931214" y="2542349"/>
                  </a:lnTo>
                  <a:lnTo>
                    <a:pt x="970381" y="2542349"/>
                  </a:lnTo>
                  <a:lnTo>
                    <a:pt x="966025" y="2537993"/>
                  </a:lnTo>
                  <a:close/>
                </a:path>
                <a:path w="2541270" h="2546985">
                  <a:moveTo>
                    <a:pt x="1031303" y="2537993"/>
                  </a:moveTo>
                  <a:lnTo>
                    <a:pt x="996480" y="2537993"/>
                  </a:lnTo>
                  <a:lnTo>
                    <a:pt x="996480" y="2542349"/>
                  </a:lnTo>
                  <a:lnTo>
                    <a:pt x="1000836" y="2546705"/>
                  </a:lnTo>
                  <a:lnTo>
                    <a:pt x="1026947" y="2546705"/>
                  </a:lnTo>
                  <a:lnTo>
                    <a:pt x="1031303" y="2542349"/>
                  </a:lnTo>
                  <a:lnTo>
                    <a:pt x="1031303" y="2537993"/>
                  </a:lnTo>
                  <a:close/>
                </a:path>
                <a:path w="2541270" h="2546985">
                  <a:moveTo>
                    <a:pt x="1096568" y="2537993"/>
                  </a:moveTo>
                  <a:lnTo>
                    <a:pt x="1061758" y="2537993"/>
                  </a:lnTo>
                  <a:lnTo>
                    <a:pt x="1061758" y="2542349"/>
                  </a:lnTo>
                  <a:lnTo>
                    <a:pt x="1066114" y="2546705"/>
                  </a:lnTo>
                  <a:lnTo>
                    <a:pt x="1092212" y="2546705"/>
                  </a:lnTo>
                  <a:lnTo>
                    <a:pt x="1096568" y="2542349"/>
                  </a:lnTo>
                  <a:lnTo>
                    <a:pt x="1096568" y="2537993"/>
                  </a:lnTo>
                  <a:close/>
                </a:path>
                <a:path w="2541270" h="2546985">
                  <a:moveTo>
                    <a:pt x="1157490" y="2542349"/>
                  </a:moveTo>
                  <a:lnTo>
                    <a:pt x="1127023" y="2542349"/>
                  </a:lnTo>
                  <a:lnTo>
                    <a:pt x="1127023" y="2546705"/>
                  </a:lnTo>
                  <a:lnTo>
                    <a:pt x="1153134" y="2546705"/>
                  </a:lnTo>
                  <a:lnTo>
                    <a:pt x="1157490" y="2542349"/>
                  </a:lnTo>
                  <a:close/>
                </a:path>
                <a:path w="2541270" h="2546985">
                  <a:moveTo>
                    <a:pt x="1157490" y="2537993"/>
                  </a:moveTo>
                  <a:lnTo>
                    <a:pt x="1127023" y="2537993"/>
                  </a:lnTo>
                  <a:lnTo>
                    <a:pt x="1122679" y="2542349"/>
                  </a:lnTo>
                  <a:lnTo>
                    <a:pt x="1161846" y="2542349"/>
                  </a:lnTo>
                  <a:lnTo>
                    <a:pt x="1157490" y="2537993"/>
                  </a:lnTo>
                  <a:close/>
                </a:path>
                <a:path w="2541270" h="2546985">
                  <a:moveTo>
                    <a:pt x="1222755" y="2537993"/>
                  </a:moveTo>
                  <a:lnTo>
                    <a:pt x="1187945" y="2537993"/>
                  </a:lnTo>
                  <a:lnTo>
                    <a:pt x="1187945" y="2542349"/>
                  </a:lnTo>
                  <a:lnTo>
                    <a:pt x="1192301" y="2546705"/>
                  </a:lnTo>
                  <a:lnTo>
                    <a:pt x="1218412" y="2546705"/>
                  </a:lnTo>
                  <a:lnTo>
                    <a:pt x="1222755" y="2542349"/>
                  </a:lnTo>
                  <a:lnTo>
                    <a:pt x="1222755" y="2537993"/>
                  </a:lnTo>
                  <a:close/>
                </a:path>
                <a:path w="2541270" h="2546985">
                  <a:moveTo>
                    <a:pt x="1283677" y="2542349"/>
                  </a:moveTo>
                  <a:lnTo>
                    <a:pt x="1253223" y="2542349"/>
                  </a:lnTo>
                  <a:lnTo>
                    <a:pt x="1253223" y="2546705"/>
                  </a:lnTo>
                  <a:lnTo>
                    <a:pt x="1283677" y="2546705"/>
                  </a:lnTo>
                  <a:lnTo>
                    <a:pt x="1283677" y="2542349"/>
                  </a:lnTo>
                  <a:close/>
                </a:path>
                <a:path w="2541270" h="2546985">
                  <a:moveTo>
                    <a:pt x="1283677" y="2537993"/>
                  </a:moveTo>
                  <a:lnTo>
                    <a:pt x="1253223" y="2537993"/>
                  </a:lnTo>
                  <a:lnTo>
                    <a:pt x="1248867" y="2542349"/>
                  </a:lnTo>
                  <a:lnTo>
                    <a:pt x="1288033" y="2542349"/>
                  </a:lnTo>
                  <a:lnTo>
                    <a:pt x="1283677" y="2537993"/>
                  </a:lnTo>
                  <a:close/>
                </a:path>
                <a:path w="2541270" h="2546985">
                  <a:moveTo>
                    <a:pt x="1348955" y="2537993"/>
                  </a:moveTo>
                  <a:lnTo>
                    <a:pt x="1314145" y="2537993"/>
                  </a:lnTo>
                  <a:lnTo>
                    <a:pt x="1314145" y="2542349"/>
                  </a:lnTo>
                  <a:lnTo>
                    <a:pt x="1318488" y="2546705"/>
                  </a:lnTo>
                  <a:lnTo>
                    <a:pt x="1344599" y="2546705"/>
                  </a:lnTo>
                  <a:lnTo>
                    <a:pt x="1348955" y="2542349"/>
                  </a:lnTo>
                  <a:lnTo>
                    <a:pt x="1348955" y="2537993"/>
                  </a:lnTo>
                  <a:close/>
                </a:path>
                <a:path w="2541270" h="2546985">
                  <a:moveTo>
                    <a:pt x="1414221" y="2537993"/>
                  </a:moveTo>
                  <a:lnTo>
                    <a:pt x="1379410" y="2537993"/>
                  </a:lnTo>
                  <a:lnTo>
                    <a:pt x="1379410" y="2542349"/>
                  </a:lnTo>
                  <a:lnTo>
                    <a:pt x="1383766" y="2546705"/>
                  </a:lnTo>
                  <a:lnTo>
                    <a:pt x="1409877" y="2546705"/>
                  </a:lnTo>
                  <a:lnTo>
                    <a:pt x="1414221" y="2542349"/>
                  </a:lnTo>
                  <a:lnTo>
                    <a:pt x="1414221" y="2537993"/>
                  </a:lnTo>
                  <a:close/>
                </a:path>
                <a:path w="2541270" h="2546985">
                  <a:moveTo>
                    <a:pt x="1475143" y="2537993"/>
                  </a:moveTo>
                  <a:lnTo>
                    <a:pt x="1440332" y="2537993"/>
                  </a:lnTo>
                  <a:lnTo>
                    <a:pt x="1440332" y="2542349"/>
                  </a:lnTo>
                  <a:lnTo>
                    <a:pt x="1444688" y="2546705"/>
                  </a:lnTo>
                  <a:lnTo>
                    <a:pt x="1470799" y="2546705"/>
                  </a:lnTo>
                  <a:lnTo>
                    <a:pt x="1475143" y="2542349"/>
                  </a:lnTo>
                  <a:lnTo>
                    <a:pt x="1475143" y="2537993"/>
                  </a:lnTo>
                  <a:close/>
                </a:path>
                <a:path w="2541270" h="2546985">
                  <a:moveTo>
                    <a:pt x="1540421" y="2537993"/>
                  </a:moveTo>
                  <a:lnTo>
                    <a:pt x="1505610" y="2537993"/>
                  </a:lnTo>
                  <a:lnTo>
                    <a:pt x="1505610" y="2542349"/>
                  </a:lnTo>
                  <a:lnTo>
                    <a:pt x="1509953" y="2546705"/>
                  </a:lnTo>
                  <a:lnTo>
                    <a:pt x="1536064" y="2546705"/>
                  </a:lnTo>
                  <a:lnTo>
                    <a:pt x="1540421" y="2542349"/>
                  </a:lnTo>
                  <a:lnTo>
                    <a:pt x="1540421" y="2537993"/>
                  </a:lnTo>
                  <a:close/>
                </a:path>
                <a:path w="2541270" h="2546985">
                  <a:moveTo>
                    <a:pt x="1601343" y="2542349"/>
                  </a:moveTo>
                  <a:lnTo>
                    <a:pt x="1570875" y="2542349"/>
                  </a:lnTo>
                  <a:lnTo>
                    <a:pt x="1570875" y="2546705"/>
                  </a:lnTo>
                  <a:lnTo>
                    <a:pt x="1601343" y="2546705"/>
                  </a:lnTo>
                  <a:lnTo>
                    <a:pt x="1601343" y="2542349"/>
                  </a:lnTo>
                  <a:close/>
                </a:path>
                <a:path w="2541270" h="2546985">
                  <a:moveTo>
                    <a:pt x="1601343" y="2537993"/>
                  </a:moveTo>
                  <a:lnTo>
                    <a:pt x="1570875" y="2537993"/>
                  </a:lnTo>
                  <a:lnTo>
                    <a:pt x="1566532" y="2542349"/>
                  </a:lnTo>
                  <a:lnTo>
                    <a:pt x="1605686" y="2542349"/>
                  </a:lnTo>
                  <a:lnTo>
                    <a:pt x="1601343" y="2537993"/>
                  </a:lnTo>
                  <a:close/>
                </a:path>
                <a:path w="2541270" h="2546985">
                  <a:moveTo>
                    <a:pt x="1666608" y="2537993"/>
                  </a:moveTo>
                  <a:lnTo>
                    <a:pt x="1631797" y="2537993"/>
                  </a:lnTo>
                  <a:lnTo>
                    <a:pt x="1631797" y="2542349"/>
                  </a:lnTo>
                  <a:lnTo>
                    <a:pt x="1636153" y="2546705"/>
                  </a:lnTo>
                  <a:lnTo>
                    <a:pt x="1662264" y="2546705"/>
                  </a:lnTo>
                  <a:lnTo>
                    <a:pt x="1666608" y="2542349"/>
                  </a:lnTo>
                  <a:lnTo>
                    <a:pt x="1666608" y="2537993"/>
                  </a:lnTo>
                  <a:close/>
                </a:path>
                <a:path w="2541270" h="2546985">
                  <a:moveTo>
                    <a:pt x="1727530" y="2542349"/>
                  </a:moveTo>
                  <a:lnTo>
                    <a:pt x="1697075" y="2542349"/>
                  </a:lnTo>
                  <a:lnTo>
                    <a:pt x="1697075" y="2546705"/>
                  </a:lnTo>
                  <a:lnTo>
                    <a:pt x="1727530" y="2546705"/>
                  </a:lnTo>
                  <a:lnTo>
                    <a:pt x="1727530" y="2542349"/>
                  </a:lnTo>
                  <a:close/>
                </a:path>
                <a:path w="2541270" h="2546985">
                  <a:moveTo>
                    <a:pt x="1727530" y="2537993"/>
                  </a:moveTo>
                  <a:lnTo>
                    <a:pt x="1697075" y="2537993"/>
                  </a:lnTo>
                  <a:lnTo>
                    <a:pt x="1692719" y="2542349"/>
                  </a:lnTo>
                  <a:lnTo>
                    <a:pt x="1731886" y="2542349"/>
                  </a:lnTo>
                  <a:lnTo>
                    <a:pt x="1727530" y="2537993"/>
                  </a:lnTo>
                  <a:close/>
                </a:path>
                <a:path w="2541270" h="2546985">
                  <a:moveTo>
                    <a:pt x="1792808" y="2537993"/>
                  </a:moveTo>
                  <a:lnTo>
                    <a:pt x="1757997" y="2537993"/>
                  </a:lnTo>
                  <a:lnTo>
                    <a:pt x="1757997" y="2542349"/>
                  </a:lnTo>
                  <a:lnTo>
                    <a:pt x="1762340" y="2546705"/>
                  </a:lnTo>
                  <a:lnTo>
                    <a:pt x="1788452" y="2546705"/>
                  </a:lnTo>
                  <a:lnTo>
                    <a:pt x="1792808" y="2542349"/>
                  </a:lnTo>
                  <a:lnTo>
                    <a:pt x="1792808" y="2537993"/>
                  </a:lnTo>
                  <a:close/>
                </a:path>
                <a:path w="2541270" h="2546985">
                  <a:moveTo>
                    <a:pt x="1858073" y="2537993"/>
                  </a:moveTo>
                  <a:lnTo>
                    <a:pt x="1823262" y="2537993"/>
                  </a:lnTo>
                  <a:lnTo>
                    <a:pt x="1823262" y="2542349"/>
                  </a:lnTo>
                  <a:lnTo>
                    <a:pt x="1827618" y="2546705"/>
                  </a:lnTo>
                  <a:lnTo>
                    <a:pt x="1853730" y="2546705"/>
                  </a:lnTo>
                  <a:lnTo>
                    <a:pt x="1858073" y="2542349"/>
                  </a:lnTo>
                  <a:lnTo>
                    <a:pt x="1858073" y="2537993"/>
                  </a:lnTo>
                  <a:close/>
                </a:path>
                <a:path w="2541270" h="2546985">
                  <a:moveTo>
                    <a:pt x="1918995" y="2542349"/>
                  </a:moveTo>
                  <a:lnTo>
                    <a:pt x="1888540" y="2542349"/>
                  </a:lnTo>
                  <a:lnTo>
                    <a:pt x="1888540" y="2546705"/>
                  </a:lnTo>
                  <a:lnTo>
                    <a:pt x="1914639" y="2546705"/>
                  </a:lnTo>
                  <a:lnTo>
                    <a:pt x="1918995" y="2542349"/>
                  </a:lnTo>
                  <a:close/>
                </a:path>
                <a:path w="2541270" h="2546985">
                  <a:moveTo>
                    <a:pt x="1918995" y="2537993"/>
                  </a:moveTo>
                  <a:lnTo>
                    <a:pt x="1888540" y="2537993"/>
                  </a:lnTo>
                  <a:lnTo>
                    <a:pt x="1884184" y="2542349"/>
                  </a:lnTo>
                  <a:lnTo>
                    <a:pt x="1923351" y="2542349"/>
                  </a:lnTo>
                  <a:lnTo>
                    <a:pt x="1918995" y="2537993"/>
                  </a:lnTo>
                  <a:close/>
                </a:path>
                <a:path w="2541270" h="2546985">
                  <a:moveTo>
                    <a:pt x="1984273" y="2537993"/>
                  </a:moveTo>
                  <a:lnTo>
                    <a:pt x="1949449" y="2537993"/>
                  </a:lnTo>
                  <a:lnTo>
                    <a:pt x="1949449" y="2542349"/>
                  </a:lnTo>
                  <a:lnTo>
                    <a:pt x="1953806" y="2546705"/>
                  </a:lnTo>
                  <a:lnTo>
                    <a:pt x="1979917" y="2546705"/>
                  </a:lnTo>
                  <a:lnTo>
                    <a:pt x="1984273" y="2542349"/>
                  </a:lnTo>
                  <a:lnTo>
                    <a:pt x="1984273" y="2537993"/>
                  </a:lnTo>
                  <a:close/>
                </a:path>
                <a:path w="2541270" h="2546985">
                  <a:moveTo>
                    <a:pt x="2045182" y="2542349"/>
                  </a:moveTo>
                  <a:lnTo>
                    <a:pt x="2014728" y="2542349"/>
                  </a:lnTo>
                  <a:lnTo>
                    <a:pt x="2014728" y="2546705"/>
                  </a:lnTo>
                  <a:lnTo>
                    <a:pt x="2045182" y="2546705"/>
                  </a:lnTo>
                  <a:lnTo>
                    <a:pt x="2045182" y="2542349"/>
                  </a:lnTo>
                  <a:close/>
                </a:path>
                <a:path w="2541270" h="2546985">
                  <a:moveTo>
                    <a:pt x="2045182" y="2537993"/>
                  </a:moveTo>
                  <a:lnTo>
                    <a:pt x="2014728" y="2537993"/>
                  </a:lnTo>
                  <a:lnTo>
                    <a:pt x="2010371" y="2542349"/>
                  </a:lnTo>
                  <a:lnTo>
                    <a:pt x="2049538" y="2542349"/>
                  </a:lnTo>
                  <a:lnTo>
                    <a:pt x="2045182" y="2537993"/>
                  </a:lnTo>
                  <a:close/>
                </a:path>
                <a:path w="2541270" h="2546985">
                  <a:moveTo>
                    <a:pt x="2110460" y="2537993"/>
                  </a:moveTo>
                  <a:lnTo>
                    <a:pt x="2075649" y="2537993"/>
                  </a:lnTo>
                  <a:lnTo>
                    <a:pt x="2075649" y="2542349"/>
                  </a:lnTo>
                  <a:lnTo>
                    <a:pt x="2080006" y="2546705"/>
                  </a:lnTo>
                  <a:lnTo>
                    <a:pt x="2106104" y="2546705"/>
                  </a:lnTo>
                  <a:lnTo>
                    <a:pt x="2110460" y="2542349"/>
                  </a:lnTo>
                  <a:lnTo>
                    <a:pt x="2110460" y="2537993"/>
                  </a:lnTo>
                  <a:close/>
                </a:path>
                <a:path w="2541270" h="2546985">
                  <a:moveTo>
                    <a:pt x="2175738" y="2533624"/>
                  </a:moveTo>
                  <a:lnTo>
                    <a:pt x="2145271" y="2533624"/>
                  </a:lnTo>
                  <a:lnTo>
                    <a:pt x="2140915" y="2537993"/>
                  </a:lnTo>
                  <a:lnTo>
                    <a:pt x="2140915" y="2542349"/>
                  </a:lnTo>
                  <a:lnTo>
                    <a:pt x="2171382" y="2542349"/>
                  </a:lnTo>
                  <a:lnTo>
                    <a:pt x="2175738" y="2537993"/>
                  </a:lnTo>
                  <a:lnTo>
                    <a:pt x="2175738" y="2533624"/>
                  </a:lnTo>
                  <a:close/>
                </a:path>
                <a:path w="2541270" h="2546985">
                  <a:moveTo>
                    <a:pt x="2236647" y="2520543"/>
                  </a:moveTo>
                  <a:lnTo>
                    <a:pt x="2232304" y="2520543"/>
                  </a:lnTo>
                  <a:lnTo>
                    <a:pt x="2206193" y="2524912"/>
                  </a:lnTo>
                  <a:lnTo>
                    <a:pt x="2201837" y="2529268"/>
                  </a:lnTo>
                  <a:lnTo>
                    <a:pt x="2201837" y="2533624"/>
                  </a:lnTo>
                  <a:lnTo>
                    <a:pt x="2206193" y="2533624"/>
                  </a:lnTo>
                  <a:lnTo>
                    <a:pt x="2232304" y="2529268"/>
                  </a:lnTo>
                  <a:lnTo>
                    <a:pt x="2236647" y="2524912"/>
                  </a:lnTo>
                  <a:lnTo>
                    <a:pt x="2236647" y="2520543"/>
                  </a:lnTo>
                  <a:close/>
                </a:path>
                <a:path w="2541270" h="2546985">
                  <a:moveTo>
                    <a:pt x="2297569" y="2498737"/>
                  </a:moveTo>
                  <a:lnTo>
                    <a:pt x="2288870" y="2498737"/>
                  </a:lnTo>
                  <a:lnTo>
                    <a:pt x="2275814" y="2503106"/>
                  </a:lnTo>
                  <a:lnTo>
                    <a:pt x="2267115" y="2507462"/>
                  </a:lnTo>
                  <a:lnTo>
                    <a:pt x="2262759" y="2511818"/>
                  </a:lnTo>
                  <a:lnTo>
                    <a:pt x="2262759" y="2516187"/>
                  </a:lnTo>
                  <a:lnTo>
                    <a:pt x="2267115" y="2516187"/>
                  </a:lnTo>
                  <a:lnTo>
                    <a:pt x="2280170" y="2511818"/>
                  </a:lnTo>
                  <a:lnTo>
                    <a:pt x="2293226" y="2503106"/>
                  </a:lnTo>
                  <a:lnTo>
                    <a:pt x="2297569" y="2503106"/>
                  </a:lnTo>
                  <a:lnTo>
                    <a:pt x="2297569" y="2498737"/>
                  </a:lnTo>
                  <a:close/>
                </a:path>
                <a:path w="2541270" h="2546985">
                  <a:moveTo>
                    <a:pt x="2349792" y="2463850"/>
                  </a:moveTo>
                  <a:lnTo>
                    <a:pt x="2345435" y="2468219"/>
                  </a:lnTo>
                  <a:lnTo>
                    <a:pt x="2323680" y="2481300"/>
                  </a:lnTo>
                  <a:lnTo>
                    <a:pt x="2319324" y="2481300"/>
                  </a:lnTo>
                  <a:lnTo>
                    <a:pt x="2319324" y="2485656"/>
                  </a:lnTo>
                  <a:lnTo>
                    <a:pt x="2323680" y="2490025"/>
                  </a:lnTo>
                  <a:lnTo>
                    <a:pt x="2328036" y="2490025"/>
                  </a:lnTo>
                  <a:lnTo>
                    <a:pt x="2349792" y="2472575"/>
                  </a:lnTo>
                  <a:lnTo>
                    <a:pt x="2349792" y="2463850"/>
                  </a:lnTo>
                  <a:close/>
                </a:path>
                <a:path w="2541270" h="2546985">
                  <a:moveTo>
                    <a:pt x="2397658" y="2424607"/>
                  </a:moveTo>
                  <a:lnTo>
                    <a:pt x="2375903" y="2446413"/>
                  </a:lnTo>
                  <a:lnTo>
                    <a:pt x="2371547" y="2446413"/>
                  </a:lnTo>
                  <a:lnTo>
                    <a:pt x="2371547" y="2450769"/>
                  </a:lnTo>
                  <a:lnTo>
                    <a:pt x="2375903" y="2455138"/>
                  </a:lnTo>
                  <a:lnTo>
                    <a:pt x="2384602" y="2446413"/>
                  </a:lnTo>
                  <a:lnTo>
                    <a:pt x="2402014" y="2433332"/>
                  </a:lnTo>
                  <a:lnTo>
                    <a:pt x="2402014" y="2428963"/>
                  </a:lnTo>
                  <a:lnTo>
                    <a:pt x="2397658" y="2424607"/>
                  </a:lnTo>
                  <a:close/>
                </a:path>
                <a:path w="2541270" h="2546985">
                  <a:moveTo>
                    <a:pt x="2445524" y="2380996"/>
                  </a:moveTo>
                  <a:lnTo>
                    <a:pt x="2436825" y="2380996"/>
                  </a:lnTo>
                  <a:lnTo>
                    <a:pt x="2436825" y="2385364"/>
                  </a:lnTo>
                  <a:lnTo>
                    <a:pt x="2419413" y="2402801"/>
                  </a:lnTo>
                  <a:lnTo>
                    <a:pt x="2419413" y="2407170"/>
                  </a:lnTo>
                  <a:lnTo>
                    <a:pt x="2423769" y="2411526"/>
                  </a:lnTo>
                  <a:lnTo>
                    <a:pt x="2445524" y="2389720"/>
                  </a:lnTo>
                  <a:lnTo>
                    <a:pt x="2445524" y="2380996"/>
                  </a:lnTo>
                  <a:close/>
                </a:path>
                <a:path w="2541270" h="2546985">
                  <a:moveTo>
                    <a:pt x="2480335" y="2328672"/>
                  </a:moveTo>
                  <a:lnTo>
                    <a:pt x="2471635" y="2328672"/>
                  </a:lnTo>
                  <a:lnTo>
                    <a:pt x="2462923" y="2350477"/>
                  </a:lnTo>
                  <a:lnTo>
                    <a:pt x="2458580" y="2354834"/>
                  </a:lnTo>
                  <a:lnTo>
                    <a:pt x="2458580" y="2359190"/>
                  </a:lnTo>
                  <a:lnTo>
                    <a:pt x="2467279" y="2359190"/>
                  </a:lnTo>
                  <a:lnTo>
                    <a:pt x="2467279" y="2354834"/>
                  </a:lnTo>
                  <a:lnTo>
                    <a:pt x="2480335" y="2337396"/>
                  </a:lnTo>
                  <a:lnTo>
                    <a:pt x="2480335" y="2328672"/>
                  </a:lnTo>
                  <a:close/>
                </a:path>
                <a:path w="2541270" h="2546985">
                  <a:moveTo>
                    <a:pt x="2506446" y="2271979"/>
                  </a:moveTo>
                  <a:lnTo>
                    <a:pt x="2502090" y="2271979"/>
                  </a:lnTo>
                  <a:lnTo>
                    <a:pt x="2502090" y="2276335"/>
                  </a:lnTo>
                  <a:lnTo>
                    <a:pt x="2497747" y="2280704"/>
                  </a:lnTo>
                  <a:lnTo>
                    <a:pt x="2489034" y="2298141"/>
                  </a:lnTo>
                  <a:lnTo>
                    <a:pt x="2489034" y="2302510"/>
                  </a:lnTo>
                  <a:lnTo>
                    <a:pt x="2493391" y="2306866"/>
                  </a:lnTo>
                  <a:lnTo>
                    <a:pt x="2497747" y="2306866"/>
                  </a:lnTo>
                  <a:lnTo>
                    <a:pt x="2497747" y="2302510"/>
                  </a:lnTo>
                  <a:lnTo>
                    <a:pt x="2510789" y="2276335"/>
                  </a:lnTo>
                  <a:lnTo>
                    <a:pt x="2506446" y="2271979"/>
                  </a:lnTo>
                  <a:close/>
                </a:path>
                <a:path w="2541270" h="2546985">
                  <a:moveTo>
                    <a:pt x="2523845" y="2210930"/>
                  </a:moveTo>
                  <a:lnTo>
                    <a:pt x="2519502" y="2215286"/>
                  </a:lnTo>
                  <a:lnTo>
                    <a:pt x="2515146" y="2241448"/>
                  </a:lnTo>
                  <a:lnTo>
                    <a:pt x="2515146" y="2245817"/>
                  </a:lnTo>
                  <a:lnTo>
                    <a:pt x="2519502" y="2245817"/>
                  </a:lnTo>
                  <a:lnTo>
                    <a:pt x="2523845" y="2241448"/>
                  </a:lnTo>
                  <a:lnTo>
                    <a:pt x="2528201" y="2215286"/>
                  </a:lnTo>
                  <a:lnTo>
                    <a:pt x="2523845" y="2210930"/>
                  </a:lnTo>
                  <a:close/>
                </a:path>
                <a:path w="2541270" h="2546985">
                  <a:moveTo>
                    <a:pt x="2536901" y="2149881"/>
                  </a:moveTo>
                  <a:lnTo>
                    <a:pt x="2532557" y="2149881"/>
                  </a:lnTo>
                  <a:lnTo>
                    <a:pt x="2528201" y="2154237"/>
                  </a:lnTo>
                  <a:lnTo>
                    <a:pt x="2528201" y="2184768"/>
                  </a:lnTo>
                  <a:lnTo>
                    <a:pt x="2532557" y="2184768"/>
                  </a:lnTo>
                  <a:lnTo>
                    <a:pt x="2536901" y="2180399"/>
                  </a:lnTo>
                  <a:lnTo>
                    <a:pt x="2536901" y="2162962"/>
                  </a:lnTo>
                  <a:lnTo>
                    <a:pt x="2541257" y="2154237"/>
                  </a:lnTo>
                  <a:lnTo>
                    <a:pt x="2536901" y="2149881"/>
                  </a:lnTo>
                  <a:close/>
                </a:path>
                <a:path w="2541270" h="2546985">
                  <a:moveTo>
                    <a:pt x="2541257" y="2084463"/>
                  </a:moveTo>
                  <a:lnTo>
                    <a:pt x="2532557" y="2084463"/>
                  </a:lnTo>
                  <a:lnTo>
                    <a:pt x="2532557" y="2119350"/>
                  </a:lnTo>
                  <a:lnTo>
                    <a:pt x="2541257" y="2119350"/>
                  </a:lnTo>
                  <a:lnTo>
                    <a:pt x="2541257" y="2084463"/>
                  </a:lnTo>
                  <a:close/>
                </a:path>
                <a:path w="2541270" h="2546985">
                  <a:moveTo>
                    <a:pt x="2541257" y="2023414"/>
                  </a:moveTo>
                  <a:lnTo>
                    <a:pt x="2532557" y="2023414"/>
                  </a:lnTo>
                  <a:lnTo>
                    <a:pt x="2532557" y="2058301"/>
                  </a:lnTo>
                  <a:lnTo>
                    <a:pt x="2541257" y="2058301"/>
                  </a:lnTo>
                  <a:lnTo>
                    <a:pt x="2541257" y="2023414"/>
                  </a:lnTo>
                  <a:close/>
                </a:path>
                <a:path w="2541270" h="2546985">
                  <a:moveTo>
                    <a:pt x="2541257" y="1957997"/>
                  </a:moveTo>
                  <a:lnTo>
                    <a:pt x="2532557" y="1957997"/>
                  </a:lnTo>
                  <a:lnTo>
                    <a:pt x="2532557" y="1992884"/>
                  </a:lnTo>
                  <a:lnTo>
                    <a:pt x="2541257" y="1992884"/>
                  </a:lnTo>
                  <a:lnTo>
                    <a:pt x="2541257" y="1957997"/>
                  </a:lnTo>
                  <a:close/>
                </a:path>
                <a:path w="2541270" h="2546985">
                  <a:moveTo>
                    <a:pt x="2536901" y="1892592"/>
                  </a:moveTo>
                  <a:lnTo>
                    <a:pt x="2532557" y="1896948"/>
                  </a:lnTo>
                  <a:lnTo>
                    <a:pt x="2532557" y="1927479"/>
                  </a:lnTo>
                  <a:lnTo>
                    <a:pt x="2536901" y="1931835"/>
                  </a:lnTo>
                  <a:lnTo>
                    <a:pt x="2541257" y="1927479"/>
                  </a:lnTo>
                  <a:lnTo>
                    <a:pt x="2541257" y="1896948"/>
                  </a:lnTo>
                  <a:lnTo>
                    <a:pt x="2536901" y="1892592"/>
                  </a:lnTo>
                  <a:close/>
                </a:path>
                <a:path w="2541270" h="2546985">
                  <a:moveTo>
                    <a:pt x="2541257" y="1831543"/>
                  </a:moveTo>
                  <a:lnTo>
                    <a:pt x="2532557" y="1831543"/>
                  </a:lnTo>
                  <a:lnTo>
                    <a:pt x="2532557" y="1866430"/>
                  </a:lnTo>
                  <a:lnTo>
                    <a:pt x="2541257" y="1866430"/>
                  </a:lnTo>
                  <a:lnTo>
                    <a:pt x="2541257" y="1831543"/>
                  </a:lnTo>
                  <a:close/>
                </a:path>
                <a:path w="2541270" h="2546985">
                  <a:moveTo>
                    <a:pt x="2536901" y="1766125"/>
                  </a:moveTo>
                  <a:lnTo>
                    <a:pt x="2532557" y="1770494"/>
                  </a:lnTo>
                  <a:lnTo>
                    <a:pt x="2532557" y="1801012"/>
                  </a:lnTo>
                  <a:lnTo>
                    <a:pt x="2536901" y="1805368"/>
                  </a:lnTo>
                  <a:lnTo>
                    <a:pt x="2541257" y="1801012"/>
                  </a:lnTo>
                  <a:lnTo>
                    <a:pt x="2541257" y="1770494"/>
                  </a:lnTo>
                  <a:lnTo>
                    <a:pt x="2536901" y="1766125"/>
                  </a:lnTo>
                  <a:close/>
                </a:path>
                <a:path w="2541270" h="2546985">
                  <a:moveTo>
                    <a:pt x="2541257" y="1705076"/>
                  </a:moveTo>
                  <a:lnTo>
                    <a:pt x="2532557" y="1705076"/>
                  </a:lnTo>
                  <a:lnTo>
                    <a:pt x="2532557" y="1739963"/>
                  </a:lnTo>
                  <a:lnTo>
                    <a:pt x="2541257" y="1739963"/>
                  </a:lnTo>
                  <a:lnTo>
                    <a:pt x="2541257" y="1705076"/>
                  </a:lnTo>
                  <a:close/>
                </a:path>
                <a:path w="2541270" h="2546985">
                  <a:moveTo>
                    <a:pt x="2541257" y="1639658"/>
                  </a:moveTo>
                  <a:lnTo>
                    <a:pt x="2532557" y="1639658"/>
                  </a:lnTo>
                  <a:lnTo>
                    <a:pt x="2532557" y="1674545"/>
                  </a:lnTo>
                  <a:lnTo>
                    <a:pt x="2541257" y="1674545"/>
                  </a:lnTo>
                  <a:lnTo>
                    <a:pt x="2541257" y="1639658"/>
                  </a:lnTo>
                  <a:close/>
                </a:path>
                <a:path w="2541270" h="2546985">
                  <a:moveTo>
                    <a:pt x="2536901" y="1574253"/>
                  </a:moveTo>
                  <a:lnTo>
                    <a:pt x="2532557" y="1578610"/>
                  </a:lnTo>
                  <a:lnTo>
                    <a:pt x="2532557" y="1613496"/>
                  </a:lnTo>
                  <a:lnTo>
                    <a:pt x="2541257" y="1613496"/>
                  </a:lnTo>
                  <a:lnTo>
                    <a:pt x="2541257" y="1578610"/>
                  </a:lnTo>
                  <a:lnTo>
                    <a:pt x="2536901" y="1574253"/>
                  </a:lnTo>
                  <a:close/>
                </a:path>
                <a:path w="2541270" h="2546985">
                  <a:moveTo>
                    <a:pt x="2541257" y="1513205"/>
                  </a:moveTo>
                  <a:lnTo>
                    <a:pt x="2532557" y="1513205"/>
                  </a:lnTo>
                  <a:lnTo>
                    <a:pt x="2532557" y="1548091"/>
                  </a:lnTo>
                  <a:lnTo>
                    <a:pt x="2541257" y="1548091"/>
                  </a:lnTo>
                  <a:lnTo>
                    <a:pt x="2541257" y="1513205"/>
                  </a:lnTo>
                  <a:close/>
                </a:path>
                <a:path w="2541270" h="2546985">
                  <a:moveTo>
                    <a:pt x="2536901" y="1447787"/>
                  </a:moveTo>
                  <a:lnTo>
                    <a:pt x="2532557" y="1452156"/>
                  </a:lnTo>
                  <a:lnTo>
                    <a:pt x="2532557" y="1482674"/>
                  </a:lnTo>
                  <a:lnTo>
                    <a:pt x="2536901" y="1487030"/>
                  </a:lnTo>
                  <a:lnTo>
                    <a:pt x="2541257" y="1482674"/>
                  </a:lnTo>
                  <a:lnTo>
                    <a:pt x="2541257" y="1452156"/>
                  </a:lnTo>
                  <a:lnTo>
                    <a:pt x="2536901" y="1447787"/>
                  </a:lnTo>
                  <a:close/>
                </a:path>
                <a:path w="2541270" h="2546985">
                  <a:moveTo>
                    <a:pt x="2541257" y="1386738"/>
                  </a:moveTo>
                  <a:lnTo>
                    <a:pt x="2532557" y="1386738"/>
                  </a:lnTo>
                  <a:lnTo>
                    <a:pt x="2532557" y="1421625"/>
                  </a:lnTo>
                  <a:lnTo>
                    <a:pt x="2541257" y="1421625"/>
                  </a:lnTo>
                  <a:lnTo>
                    <a:pt x="2541257" y="1386738"/>
                  </a:lnTo>
                  <a:close/>
                </a:path>
                <a:path w="2541270" h="2546985">
                  <a:moveTo>
                    <a:pt x="2541257" y="1321320"/>
                  </a:moveTo>
                  <a:lnTo>
                    <a:pt x="2532557" y="1321320"/>
                  </a:lnTo>
                  <a:lnTo>
                    <a:pt x="2532557" y="1356207"/>
                  </a:lnTo>
                  <a:lnTo>
                    <a:pt x="2541257" y="1356207"/>
                  </a:lnTo>
                  <a:lnTo>
                    <a:pt x="2541257" y="1321320"/>
                  </a:lnTo>
                  <a:close/>
                </a:path>
                <a:path w="2541270" h="2546985">
                  <a:moveTo>
                    <a:pt x="2541257" y="1260271"/>
                  </a:moveTo>
                  <a:lnTo>
                    <a:pt x="2532557" y="1260271"/>
                  </a:lnTo>
                  <a:lnTo>
                    <a:pt x="2532557" y="1295158"/>
                  </a:lnTo>
                  <a:lnTo>
                    <a:pt x="2541257" y="1295158"/>
                  </a:lnTo>
                  <a:lnTo>
                    <a:pt x="2541257" y="1260271"/>
                  </a:lnTo>
                  <a:close/>
                </a:path>
                <a:path w="2541270" h="2546985">
                  <a:moveTo>
                    <a:pt x="2541257" y="1194866"/>
                  </a:moveTo>
                  <a:lnTo>
                    <a:pt x="2532557" y="1194866"/>
                  </a:lnTo>
                  <a:lnTo>
                    <a:pt x="2532557" y="1229753"/>
                  </a:lnTo>
                  <a:lnTo>
                    <a:pt x="2541257" y="1229753"/>
                  </a:lnTo>
                  <a:lnTo>
                    <a:pt x="2541257" y="1194866"/>
                  </a:lnTo>
                  <a:close/>
                </a:path>
                <a:path w="2541270" h="2546985">
                  <a:moveTo>
                    <a:pt x="2536901" y="1129449"/>
                  </a:moveTo>
                  <a:lnTo>
                    <a:pt x="2532557" y="1133817"/>
                  </a:lnTo>
                  <a:lnTo>
                    <a:pt x="2532557" y="1164336"/>
                  </a:lnTo>
                  <a:lnTo>
                    <a:pt x="2536901" y="1168692"/>
                  </a:lnTo>
                  <a:lnTo>
                    <a:pt x="2541257" y="1164336"/>
                  </a:lnTo>
                  <a:lnTo>
                    <a:pt x="2541257" y="1133817"/>
                  </a:lnTo>
                  <a:lnTo>
                    <a:pt x="2536901" y="1129449"/>
                  </a:lnTo>
                  <a:close/>
                </a:path>
                <a:path w="2541270" h="2546985">
                  <a:moveTo>
                    <a:pt x="2541257" y="1068400"/>
                  </a:moveTo>
                  <a:lnTo>
                    <a:pt x="2532557" y="1068400"/>
                  </a:lnTo>
                  <a:lnTo>
                    <a:pt x="2532557" y="1103287"/>
                  </a:lnTo>
                  <a:lnTo>
                    <a:pt x="2541257" y="1103287"/>
                  </a:lnTo>
                  <a:lnTo>
                    <a:pt x="2541257" y="1068400"/>
                  </a:lnTo>
                  <a:close/>
                </a:path>
                <a:path w="2541270" h="2546985">
                  <a:moveTo>
                    <a:pt x="2536901" y="1002982"/>
                  </a:moveTo>
                  <a:lnTo>
                    <a:pt x="2532557" y="1007351"/>
                  </a:lnTo>
                  <a:lnTo>
                    <a:pt x="2532557" y="1037869"/>
                  </a:lnTo>
                  <a:lnTo>
                    <a:pt x="2536901" y="1042238"/>
                  </a:lnTo>
                  <a:lnTo>
                    <a:pt x="2541257" y="1037869"/>
                  </a:lnTo>
                  <a:lnTo>
                    <a:pt x="2541257" y="1007351"/>
                  </a:lnTo>
                  <a:lnTo>
                    <a:pt x="2536901" y="1002982"/>
                  </a:lnTo>
                  <a:close/>
                </a:path>
                <a:path w="2541270" h="2546985">
                  <a:moveTo>
                    <a:pt x="2541257" y="941933"/>
                  </a:moveTo>
                  <a:lnTo>
                    <a:pt x="2532557" y="941933"/>
                  </a:lnTo>
                  <a:lnTo>
                    <a:pt x="2532557" y="976820"/>
                  </a:lnTo>
                  <a:lnTo>
                    <a:pt x="2541257" y="976820"/>
                  </a:lnTo>
                  <a:lnTo>
                    <a:pt x="2541257" y="941933"/>
                  </a:lnTo>
                  <a:close/>
                </a:path>
                <a:path w="2541270" h="2546985">
                  <a:moveTo>
                    <a:pt x="2541257" y="876528"/>
                  </a:moveTo>
                  <a:lnTo>
                    <a:pt x="2532557" y="876528"/>
                  </a:lnTo>
                  <a:lnTo>
                    <a:pt x="2532557" y="911415"/>
                  </a:lnTo>
                  <a:lnTo>
                    <a:pt x="2541257" y="911415"/>
                  </a:lnTo>
                  <a:lnTo>
                    <a:pt x="2541257" y="876528"/>
                  </a:lnTo>
                  <a:close/>
                </a:path>
                <a:path w="2541270" h="2546985">
                  <a:moveTo>
                    <a:pt x="2536901" y="811110"/>
                  </a:moveTo>
                  <a:lnTo>
                    <a:pt x="2532557" y="815479"/>
                  </a:lnTo>
                  <a:lnTo>
                    <a:pt x="2532557" y="850353"/>
                  </a:lnTo>
                  <a:lnTo>
                    <a:pt x="2541257" y="850353"/>
                  </a:lnTo>
                  <a:lnTo>
                    <a:pt x="2541257" y="815479"/>
                  </a:lnTo>
                  <a:lnTo>
                    <a:pt x="2536901" y="811110"/>
                  </a:lnTo>
                  <a:close/>
                </a:path>
                <a:path w="2541270" h="2546985">
                  <a:moveTo>
                    <a:pt x="2541257" y="750062"/>
                  </a:moveTo>
                  <a:lnTo>
                    <a:pt x="2532557" y="750062"/>
                  </a:lnTo>
                  <a:lnTo>
                    <a:pt x="2532557" y="784948"/>
                  </a:lnTo>
                  <a:lnTo>
                    <a:pt x="2541257" y="784948"/>
                  </a:lnTo>
                  <a:lnTo>
                    <a:pt x="2541257" y="750062"/>
                  </a:lnTo>
                  <a:close/>
                </a:path>
                <a:path w="2541270" h="2546985">
                  <a:moveTo>
                    <a:pt x="2536901" y="684644"/>
                  </a:moveTo>
                  <a:lnTo>
                    <a:pt x="2532557" y="689013"/>
                  </a:lnTo>
                  <a:lnTo>
                    <a:pt x="2532557" y="719531"/>
                  </a:lnTo>
                  <a:lnTo>
                    <a:pt x="2536901" y="723900"/>
                  </a:lnTo>
                  <a:lnTo>
                    <a:pt x="2541257" y="719531"/>
                  </a:lnTo>
                  <a:lnTo>
                    <a:pt x="2541257" y="689013"/>
                  </a:lnTo>
                  <a:lnTo>
                    <a:pt x="2536901" y="684644"/>
                  </a:lnTo>
                  <a:close/>
                </a:path>
                <a:path w="2541270" h="2546985">
                  <a:moveTo>
                    <a:pt x="2541257" y="623595"/>
                  </a:moveTo>
                  <a:lnTo>
                    <a:pt x="2532557" y="623595"/>
                  </a:lnTo>
                  <a:lnTo>
                    <a:pt x="2532557" y="658482"/>
                  </a:lnTo>
                  <a:lnTo>
                    <a:pt x="2541257" y="658482"/>
                  </a:lnTo>
                  <a:lnTo>
                    <a:pt x="2541257" y="623595"/>
                  </a:lnTo>
                  <a:close/>
                </a:path>
                <a:path w="2541270" h="2546985">
                  <a:moveTo>
                    <a:pt x="2541257" y="558190"/>
                  </a:moveTo>
                  <a:lnTo>
                    <a:pt x="2532557" y="558190"/>
                  </a:lnTo>
                  <a:lnTo>
                    <a:pt x="2532557" y="593077"/>
                  </a:lnTo>
                  <a:lnTo>
                    <a:pt x="2541257" y="593077"/>
                  </a:lnTo>
                  <a:lnTo>
                    <a:pt x="2541257" y="558190"/>
                  </a:lnTo>
                  <a:close/>
                </a:path>
                <a:path w="2541270" h="2546985">
                  <a:moveTo>
                    <a:pt x="2541257" y="497141"/>
                  </a:moveTo>
                  <a:lnTo>
                    <a:pt x="2532557" y="497141"/>
                  </a:lnTo>
                  <a:lnTo>
                    <a:pt x="2532557" y="532015"/>
                  </a:lnTo>
                  <a:lnTo>
                    <a:pt x="2541257" y="532015"/>
                  </a:lnTo>
                  <a:lnTo>
                    <a:pt x="2541257" y="497141"/>
                  </a:lnTo>
                  <a:close/>
                </a:path>
                <a:path w="2541270" h="2546985">
                  <a:moveTo>
                    <a:pt x="2541257" y="431723"/>
                  </a:moveTo>
                  <a:lnTo>
                    <a:pt x="2532557" y="431723"/>
                  </a:lnTo>
                  <a:lnTo>
                    <a:pt x="2532557" y="466610"/>
                  </a:lnTo>
                  <a:lnTo>
                    <a:pt x="2541257" y="466610"/>
                  </a:lnTo>
                  <a:lnTo>
                    <a:pt x="2541257" y="431723"/>
                  </a:lnTo>
                  <a:close/>
                </a:path>
                <a:path w="2541270" h="2546985">
                  <a:moveTo>
                    <a:pt x="2532557" y="366306"/>
                  </a:moveTo>
                  <a:lnTo>
                    <a:pt x="2528201" y="370674"/>
                  </a:lnTo>
                  <a:lnTo>
                    <a:pt x="2528201" y="383755"/>
                  </a:lnTo>
                  <a:lnTo>
                    <a:pt x="2532557" y="401193"/>
                  </a:lnTo>
                  <a:lnTo>
                    <a:pt x="2536901" y="405561"/>
                  </a:lnTo>
                  <a:lnTo>
                    <a:pt x="2536901" y="401193"/>
                  </a:lnTo>
                  <a:lnTo>
                    <a:pt x="2541257" y="401193"/>
                  </a:lnTo>
                  <a:lnTo>
                    <a:pt x="2536901" y="383755"/>
                  </a:lnTo>
                  <a:lnTo>
                    <a:pt x="2536901" y="370674"/>
                  </a:lnTo>
                  <a:lnTo>
                    <a:pt x="2532557" y="366306"/>
                  </a:lnTo>
                  <a:close/>
                </a:path>
                <a:path w="2541270" h="2546985">
                  <a:moveTo>
                    <a:pt x="2523845" y="305257"/>
                  </a:moveTo>
                  <a:lnTo>
                    <a:pt x="2519502" y="305257"/>
                  </a:lnTo>
                  <a:lnTo>
                    <a:pt x="2515146" y="309625"/>
                  </a:lnTo>
                  <a:lnTo>
                    <a:pt x="2523845" y="340144"/>
                  </a:lnTo>
                  <a:lnTo>
                    <a:pt x="2532557" y="340144"/>
                  </a:lnTo>
                  <a:lnTo>
                    <a:pt x="2532557" y="335788"/>
                  </a:lnTo>
                  <a:lnTo>
                    <a:pt x="2523845" y="309625"/>
                  </a:lnTo>
                  <a:lnTo>
                    <a:pt x="2523845" y="305257"/>
                  </a:lnTo>
                  <a:close/>
                </a:path>
                <a:path w="2541270" h="2546985">
                  <a:moveTo>
                    <a:pt x="2502090" y="248564"/>
                  </a:moveTo>
                  <a:lnTo>
                    <a:pt x="2493391" y="248564"/>
                  </a:lnTo>
                  <a:lnTo>
                    <a:pt x="2493391" y="252933"/>
                  </a:lnTo>
                  <a:lnTo>
                    <a:pt x="2506446" y="279095"/>
                  </a:lnTo>
                  <a:lnTo>
                    <a:pt x="2510789" y="279095"/>
                  </a:lnTo>
                  <a:lnTo>
                    <a:pt x="2515146" y="274739"/>
                  </a:lnTo>
                  <a:lnTo>
                    <a:pt x="2506446" y="261658"/>
                  </a:lnTo>
                  <a:lnTo>
                    <a:pt x="2502090" y="248564"/>
                  </a:lnTo>
                  <a:close/>
                </a:path>
                <a:path w="2541270" h="2546985">
                  <a:moveTo>
                    <a:pt x="2471635" y="191884"/>
                  </a:moveTo>
                  <a:lnTo>
                    <a:pt x="2467279" y="191884"/>
                  </a:lnTo>
                  <a:lnTo>
                    <a:pt x="2462923" y="196240"/>
                  </a:lnTo>
                  <a:lnTo>
                    <a:pt x="2480335" y="222402"/>
                  </a:lnTo>
                  <a:lnTo>
                    <a:pt x="2484691" y="222402"/>
                  </a:lnTo>
                  <a:lnTo>
                    <a:pt x="2484691" y="218046"/>
                  </a:lnTo>
                  <a:lnTo>
                    <a:pt x="2471635" y="191884"/>
                  </a:lnTo>
                  <a:close/>
                </a:path>
                <a:path w="2541270" h="2546985">
                  <a:moveTo>
                    <a:pt x="2428112" y="139547"/>
                  </a:moveTo>
                  <a:lnTo>
                    <a:pt x="2423769" y="143916"/>
                  </a:lnTo>
                  <a:lnTo>
                    <a:pt x="2428112" y="148272"/>
                  </a:lnTo>
                  <a:lnTo>
                    <a:pt x="2436825" y="161353"/>
                  </a:lnTo>
                  <a:lnTo>
                    <a:pt x="2441168" y="170078"/>
                  </a:lnTo>
                  <a:lnTo>
                    <a:pt x="2449880" y="170078"/>
                  </a:lnTo>
                  <a:lnTo>
                    <a:pt x="2449880" y="161353"/>
                  </a:lnTo>
                  <a:lnTo>
                    <a:pt x="2445524" y="152628"/>
                  </a:lnTo>
                  <a:lnTo>
                    <a:pt x="2432469" y="143916"/>
                  </a:lnTo>
                  <a:lnTo>
                    <a:pt x="2428112" y="139547"/>
                  </a:lnTo>
                  <a:close/>
                </a:path>
                <a:path w="2541270" h="2546985">
                  <a:moveTo>
                    <a:pt x="2388958" y="95935"/>
                  </a:moveTo>
                  <a:lnTo>
                    <a:pt x="2380246" y="95935"/>
                  </a:lnTo>
                  <a:lnTo>
                    <a:pt x="2380246" y="104660"/>
                  </a:lnTo>
                  <a:lnTo>
                    <a:pt x="2402014" y="122110"/>
                  </a:lnTo>
                  <a:lnTo>
                    <a:pt x="2406357" y="122110"/>
                  </a:lnTo>
                  <a:lnTo>
                    <a:pt x="2410713" y="117741"/>
                  </a:lnTo>
                  <a:lnTo>
                    <a:pt x="2388958" y="95935"/>
                  </a:lnTo>
                  <a:close/>
                </a:path>
                <a:path w="2541270" h="2546985">
                  <a:moveTo>
                    <a:pt x="2336736" y="61061"/>
                  </a:moveTo>
                  <a:lnTo>
                    <a:pt x="2328036" y="61061"/>
                  </a:lnTo>
                  <a:lnTo>
                    <a:pt x="2328036" y="69773"/>
                  </a:lnTo>
                  <a:lnTo>
                    <a:pt x="2349792" y="78498"/>
                  </a:lnTo>
                  <a:lnTo>
                    <a:pt x="2354148" y="82854"/>
                  </a:lnTo>
                  <a:lnTo>
                    <a:pt x="2358491" y="82854"/>
                  </a:lnTo>
                  <a:lnTo>
                    <a:pt x="2358491" y="74142"/>
                  </a:lnTo>
                  <a:lnTo>
                    <a:pt x="2354148" y="69773"/>
                  </a:lnTo>
                  <a:lnTo>
                    <a:pt x="2336736" y="61061"/>
                  </a:lnTo>
                  <a:close/>
                </a:path>
                <a:path w="2541270" h="2546985">
                  <a:moveTo>
                    <a:pt x="2280170" y="30530"/>
                  </a:moveTo>
                  <a:lnTo>
                    <a:pt x="2275814" y="30530"/>
                  </a:lnTo>
                  <a:lnTo>
                    <a:pt x="2271458" y="34886"/>
                  </a:lnTo>
                  <a:lnTo>
                    <a:pt x="2275814" y="39255"/>
                  </a:lnTo>
                  <a:lnTo>
                    <a:pt x="2297569" y="52336"/>
                  </a:lnTo>
                  <a:lnTo>
                    <a:pt x="2301925" y="52336"/>
                  </a:lnTo>
                  <a:lnTo>
                    <a:pt x="2306281" y="47967"/>
                  </a:lnTo>
                  <a:lnTo>
                    <a:pt x="2306281" y="43611"/>
                  </a:lnTo>
                  <a:lnTo>
                    <a:pt x="2301925" y="43611"/>
                  </a:lnTo>
                  <a:lnTo>
                    <a:pt x="2280170" y="30530"/>
                  </a:lnTo>
                  <a:close/>
                </a:path>
                <a:path w="2541270" h="2546985">
                  <a:moveTo>
                    <a:pt x="2214892" y="13081"/>
                  </a:moveTo>
                  <a:lnTo>
                    <a:pt x="2210549" y="13081"/>
                  </a:lnTo>
                  <a:lnTo>
                    <a:pt x="2210549" y="17449"/>
                  </a:lnTo>
                  <a:lnTo>
                    <a:pt x="2214892" y="21805"/>
                  </a:lnTo>
                  <a:lnTo>
                    <a:pt x="2236647" y="26174"/>
                  </a:lnTo>
                  <a:lnTo>
                    <a:pt x="2245360" y="26174"/>
                  </a:lnTo>
                  <a:lnTo>
                    <a:pt x="2245360" y="17449"/>
                  </a:lnTo>
                  <a:lnTo>
                    <a:pt x="2241003" y="17449"/>
                  </a:lnTo>
                  <a:lnTo>
                    <a:pt x="2214892" y="13081"/>
                  </a:lnTo>
                  <a:close/>
                </a:path>
                <a:path w="2541270" h="2546985">
                  <a:moveTo>
                    <a:pt x="2158326" y="0"/>
                  </a:moveTo>
                  <a:lnTo>
                    <a:pt x="2149627" y="0"/>
                  </a:lnTo>
                  <a:lnTo>
                    <a:pt x="2149627" y="8724"/>
                  </a:lnTo>
                  <a:lnTo>
                    <a:pt x="2158326" y="8724"/>
                  </a:lnTo>
                  <a:lnTo>
                    <a:pt x="2180082" y="13081"/>
                  </a:lnTo>
                  <a:lnTo>
                    <a:pt x="2184438" y="13081"/>
                  </a:lnTo>
                  <a:lnTo>
                    <a:pt x="2184438" y="4368"/>
                  </a:lnTo>
                  <a:lnTo>
                    <a:pt x="2180082" y="4368"/>
                  </a:lnTo>
                  <a:lnTo>
                    <a:pt x="21583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20861" y="2222207"/>
              <a:ext cx="1810385" cy="26670"/>
            </a:xfrm>
            <a:custGeom>
              <a:avLst/>
              <a:gdLst/>
              <a:ahLst/>
              <a:cxnLst/>
              <a:rect l="l" t="t" r="r" b="b"/>
              <a:pathLst>
                <a:path w="1810385" h="26669">
                  <a:moveTo>
                    <a:pt x="1805851" y="8724"/>
                  </a:moveTo>
                  <a:lnTo>
                    <a:pt x="1779752" y="8724"/>
                  </a:lnTo>
                  <a:lnTo>
                    <a:pt x="1775396" y="4368"/>
                  </a:lnTo>
                  <a:lnTo>
                    <a:pt x="1775396" y="0"/>
                  </a:lnTo>
                  <a:lnTo>
                    <a:pt x="1779752" y="0"/>
                  </a:lnTo>
                  <a:lnTo>
                    <a:pt x="1805851" y="0"/>
                  </a:lnTo>
                  <a:lnTo>
                    <a:pt x="1810207" y="0"/>
                  </a:lnTo>
                  <a:lnTo>
                    <a:pt x="1810207" y="4368"/>
                  </a:lnTo>
                  <a:lnTo>
                    <a:pt x="1805851" y="8724"/>
                  </a:lnTo>
                  <a:close/>
                </a:path>
                <a:path w="1810385" h="26669">
                  <a:moveTo>
                    <a:pt x="1740585" y="8724"/>
                  </a:moveTo>
                  <a:lnTo>
                    <a:pt x="1714474" y="8724"/>
                  </a:lnTo>
                  <a:lnTo>
                    <a:pt x="1710118" y="4368"/>
                  </a:lnTo>
                  <a:lnTo>
                    <a:pt x="1710118" y="0"/>
                  </a:lnTo>
                  <a:lnTo>
                    <a:pt x="1714474" y="0"/>
                  </a:lnTo>
                  <a:lnTo>
                    <a:pt x="1740585" y="0"/>
                  </a:lnTo>
                  <a:lnTo>
                    <a:pt x="1744929" y="0"/>
                  </a:lnTo>
                  <a:lnTo>
                    <a:pt x="1744929" y="4368"/>
                  </a:lnTo>
                  <a:lnTo>
                    <a:pt x="1740585" y="8724"/>
                  </a:lnTo>
                  <a:close/>
                </a:path>
                <a:path w="1810385" h="26669">
                  <a:moveTo>
                    <a:pt x="1679663" y="8724"/>
                  </a:moveTo>
                  <a:lnTo>
                    <a:pt x="1649196" y="8724"/>
                  </a:lnTo>
                  <a:lnTo>
                    <a:pt x="1649196" y="4368"/>
                  </a:lnTo>
                  <a:lnTo>
                    <a:pt x="1644853" y="4368"/>
                  </a:lnTo>
                  <a:lnTo>
                    <a:pt x="1649196" y="0"/>
                  </a:lnTo>
                  <a:lnTo>
                    <a:pt x="1679663" y="0"/>
                  </a:lnTo>
                  <a:lnTo>
                    <a:pt x="1684020" y="4368"/>
                  </a:lnTo>
                  <a:lnTo>
                    <a:pt x="1679663" y="4368"/>
                  </a:lnTo>
                  <a:lnTo>
                    <a:pt x="1679663" y="8724"/>
                  </a:lnTo>
                  <a:close/>
                </a:path>
                <a:path w="1810385" h="26669">
                  <a:moveTo>
                    <a:pt x="1614385" y="8724"/>
                  </a:moveTo>
                  <a:lnTo>
                    <a:pt x="1588287" y="8724"/>
                  </a:lnTo>
                  <a:lnTo>
                    <a:pt x="1583931" y="4368"/>
                  </a:lnTo>
                  <a:lnTo>
                    <a:pt x="1583931" y="0"/>
                  </a:lnTo>
                  <a:lnTo>
                    <a:pt x="1588287" y="0"/>
                  </a:lnTo>
                  <a:lnTo>
                    <a:pt x="1614385" y="0"/>
                  </a:lnTo>
                  <a:lnTo>
                    <a:pt x="1618742" y="0"/>
                  </a:lnTo>
                  <a:lnTo>
                    <a:pt x="1618742" y="4368"/>
                  </a:lnTo>
                  <a:lnTo>
                    <a:pt x="1614385" y="8724"/>
                  </a:lnTo>
                  <a:close/>
                </a:path>
                <a:path w="1810385" h="26669">
                  <a:moveTo>
                    <a:pt x="1553476" y="8724"/>
                  </a:moveTo>
                  <a:lnTo>
                    <a:pt x="1523009" y="8724"/>
                  </a:lnTo>
                  <a:lnTo>
                    <a:pt x="1523009" y="4368"/>
                  </a:lnTo>
                  <a:lnTo>
                    <a:pt x="1518653" y="4368"/>
                  </a:lnTo>
                  <a:lnTo>
                    <a:pt x="1523009" y="0"/>
                  </a:lnTo>
                  <a:lnTo>
                    <a:pt x="1553476" y="0"/>
                  </a:lnTo>
                  <a:lnTo>
                    <a:pt x="1557820" y="4368"/>
                  </a:lnTo>
                  <a:lnTo>
                    <a:pt x="1553476" y="4368"/>
                  </a:lnTo>
                  <a:lnTo>
                    <a:pt x="1553476" y="8724"/>
                  </a:lnTo>
                  <a:close/>
                </a:path>
                <a:path w="1810385" h="26669">
                  <a:moveTo>
                    <a:pt x="1488198" y="8724"/>
                  </a:moveTo>
                  <a:lnTo>
                    <a:pt x="1462087" y="8724"/>
                  </a:lnTo>
                  <a:lnTo>
                    <a:pt x="1457744" y="4368"/>
                  </a:lnTo>
                  <a:lnTo>
                    <a:pt x="1457744" y="0"/>
                  </a:lnTo>
                  <a:lnTo>
                    <a:pt x="1462087" y="0"/>
                  </a:lnTo>
                  <a:lnTo>
                    <a:pt x="1488198" y="0"/>
                  </a:lnTo>
                  <a:lnTo>
                    <a:pt x="1492554" y="0"/>
                  </a:lnTo>
                  <a:lnTo>
                    <a:pt x="1492554" y="4368"/>
                  </a:lnTo>
                  <a:lnTo>
                    <a:pt x="1488198" y="8724"/>
                  </a:lnTo>
                  <a:close/>
                </a:path>
                <a:path w="1810385" h="26669">
                  <a:moveTo>
                    <a:pt x="1422920" y="8724"/>
                  </a:moveTo>
                  <a:lnTo>
                    <a:pt x="1396822" y="8724"/>
                  </a:lnTo>
                  <a:lnTo>
                    <a:pt x="1392466" y="4368"/>
                  </a:lnTo>
                  <a:lnTo>
                    <a:pt x="1392466" y="0"/>
                  </a:lnTo>
                  <a:lnTo>
                    <a:pt x="1396822" y="0"/>
                  </a:lnTo>
                  <a:lnTo>
                    <a:pt x="1422920" y="0"/>
                  </a:lnTo>
                  <a:lnTo>
                    <a:pt x="1427276" y="0"/>
                  </a:lnTo>
                  <a:lnTo>
                    <a:pt x="1427276" y="4368"/>
                  </a:lnTo>
                  <a:lnTo>
                    <a:pt x="1422920" y="8724"/>
                  </a:lnTo>
                  <a:close/>
                </a:path>
                <a:path w="1810385" h="26669">
                  <a:moveTo>
                    <a:pt x="1362011" y="8724"/>
                  </a:moveTo>
                  <a:lnTo>
                    <a:pt x="1335900" y="8724"/>
                  </a:lnTo>
                  <a:lnTo>
                    <a:pt x="1331544" y="4368"/>
                  </a:lnTo>
                  <a:lnTo>
                    <a:pt x="1331544" y="0"/>
                  </a:lnTo>
                  <a:lnTo>
                    <a:pt x="1335900" y="0"/>
                  </a:lnTo>
                  <a:lnTo>
                    <a:pt x="1362011" y="0"/>
                  </a:lnTo>
                  <a:lnTo>
                    <a:pt x="1366354" y="0"/>
                  </a:lnTo>
                  <a:lnTo>
                    <a:pt x="1366354" y="4368"/>
                  </a:lnTo>
                  <a:lnTo>
                    <a:pt x="1362011" y="8724"/>
                  </a:lnTo>
                  <a:close/>
                </a:path>
                <a:path w="1810385" h="26669">
                  <a:moveTo>
                    <a:pt x="1296733" y="8724"/>
                  </a:moveTo>
                  <a:lnTo>
                    <a:pt x="1270622" y="8724"/>
                  </a:lnTo>
                  <a:lnTo>
                    <a:pt x="1266278" y="4368"/>
                  </a:lnTo>
                  <a:lnTo>
                    <a:pt x="1266278" y="0"/>
                  </a:lnTo>
                  <a:lnTo>
                    <a:pt x="1270622" y="0"/>
                  </a:lnTo>
                  <a:lnTo>
                    <a:pt x="1296733" y="0"/>
                  </a:lnTo>
                  <a:lnTo>
                    <a:pt x="1301089" y="0"/>
                  </a:lnTo>
                  <a:lnTo>
                    <a:pt x="1301089" y="4368"/>
                  </a:lnTo>
                  <a:lnTo>
                    <a:pt x="1296733" y="8724"/>
                  </a:lnTo>
                  <a:close/>
                </a:path>
                <a:path w="1810385" h="26669">
                  <a:moveTo>
                    <a:pt x="1235811" y="8724"/>
                  </a:moveTo>
                  <a:lnTo>
                    <a:pt x="1205357" y="8724"/>
                  </a:lnTo>
                  <a:lnTo>
                    <a:pt x="1205357" y="4368"/>
                  </a:lnTo>
                  <a:lnTo>
                    <a:pt x="1201000" y="4368"/>
                  </a:lnTo>
                  <a:lnTo>
                    <a:pt x="1205357" y="0"/>
                  </a:lnTo>
                  <a:lnTo>
                    <a:pt x="1235811" y="0"/>
                  </a:lnTo>
                  <a:lnTo>
                    <a:pt x="1240167" y="4368"/>
                  </a:lnTo>
                  <a:lnTo>
                    <a:pt x="1235811" y="4368"/>
                  </a:lnTo>
                  <a:lnTo>
                    <a:pt x="1235811" y="8724"/>
                  </a:lnTo>
                  <a:close/>
                </a:path>
                <a:path w="1810385" h="26669">
                  <a:moveTo>
                    <a:pt x="1170546" y="8724"/>
                  </a:moveTo>
                  <a:lnTo>
                    <a:pt x="1144435" y="8724"/>
                  </a:lnTo>
                  <a:lnTo>
                    <a:pt x="1140079" y="4368"/>
                  </a:lnTo>
                  <a:lnTo>
                    <a:pt x="1140079" y="0"/>
                  </a:lnTo>
                  <a:lnTo>
                    <a:pt x="1144435" y="0"/>
                  </a:lnTo>
                  <a:lnTo>
                    <a:pt x="1170546" y="0"/>
                  </a:lnTo>
                  <a:lnTo>
                    <a:pt x="1174889" y="0"/>
                  </a:lnTo>
                  <a:lnTo>
                    <a:pt x="1174889" y="4368"/>
                  </a:lnTo>
                  <a:lnTo>
                    <a:pt x="1170546" y="8724"/>
                  </a:lnTo>
                  <a:close/>
                </a:path>
                <a:path w="1810385" h="26669">
                  <a:moveTo>
                    <a:pt x="1105268" y="8724"/>
                  </a:moveTo>
                  <a:lnTo>
                    <a:pt x="1079157" y="8724"/>
                  </a:lnTo>
                  <a:lnTo>
                    <a:pt x="1079157" y="4368"/>
                  </a:lnTo>
                  <a:lnTo>
                    <a:pt x="1074813" y="4368"/>
                  </a:lnTo>
                  <a:lnTo>
                    <a:pt x="1079157" y="0"/>
                  </a:lnTo>
                  <a:lnTo>
                    <a:pt x="1105268" y="0"/>
                  </a:lnTo>
                  <a:lnTo>
                    <a:pt x="1109624" y="0"/>
                  </a:lnTo>
                  <a:lnTo>
                    <a:pt x="1113967" y="4368"/>
                  </a:lnTo>
                  <a:lnTo>
                    <a:pt x="1109624" y="4368"/>
                  </a:lnTo>
                  <a:lnTo>
                    <a:pt x="1105268" y="8724"/>
                  </a:lnTo>
                  <a:close/>
                </a:path>
                <a:path w="1810385" h="26669">
                  <a:moveTo>
                    <a:pt x="1044346" y="8724"/>
                  </a:moveTo>
                  <a:lnTo>
                    <a:pt x="1018235" y="8724"/>
                  </a:lnTo>
                  <a:lnTo>
                    <a:pt x="1013891" y="4368"/>
                  </a:lnTo>
                  <a:lnTo>
                    <a:pt x="1013891" y="0"/>
                  </a:lnTo>
                  <a:lnTo>
                    <a:pt x="1018235" y="0"/>
                  </a:lnTo>
                  <a:lnTo>
                    <a:pt x="1044346" y="0"/>
                  </a:lnTo>
                  <a:lnTo>
                    <a:pt x="1048702" y="0"/>
                  </a:lnTo>
                  <a:lnTo>
                    <a:pt x="1048702" y="4368"/>
                  </a:lnTo>
                  <a:lnTo>
                    <a:pt x="1044346" y="8724"/>
                  </a:lnTo>
                  <a:close/>
                </a:path>
                <a:path w="1810385" h="26669">
                  <a:moveTo>
                    <a:pt x="979081" y="8724"/>
                  </a:moveTo>
                  <a:lnTo>
                    <a:pt x="952969" y="8724"/>
                  </a:lnTo>
                  <a:lnTo>
                    <a:pt x="948613" y="4368"/>
                  </a:lnTo>
                  <a:lnTo>
                    <a:pt x="948613" y="0"/>
                  </a:lnTo>
                  <a:lnTo>
                    <a:pt x="952969" y="0"/>
                  </a:lnTo>
                  <a:lnTo>
                    <a:pt x="979081" y="0"/>
                  </a:lnTo>
                  <a:lnTo>
                    <a:pt x="983424" y="0"/>
                  </a:lnTo>
                  <a:lnTo>
                    <a:pt x="983424" y="4368"/>
                  </a:lnTo>
                  <a:lnTo>
                    <a:pt x="979081" y="8724"/>
                  </a:lnTo>
                  <a:close/>
                </a:path>
                <a:path w="1810385" h="26669">
                  <a:moveTo>
                    <a:pt x="918159" y="8724"/>
                  </a:moveTo>
                  <a:lnTo>
                    <a:pt x="887691" y="8724"/>
                  </a:lnTo>
                  <a:lnTo>
                    <a:pt x="887691" y="4368"/>
                  </a:lnTo>
                  <a:lnTo>
                    <a:pt x="883348" y="4368"/>
                  </a:lnTo>
                  <a:lnTo>
                    <a:pt x="887691" y="0"/>
                  </a:lnTo>
                  <a:lnTo>
                    <a:pt x="918159" y="0"/>
                  </a:lnTo>
                  <a:lnTo>
                    <a:pt x="922502" y="4368"/>
                  </a:lnTo>
                  <a:lnTo>
                    <a:pt x="918159" y="4368"/>
                  </a:lnTo>
                  <a:lnTo>
                    <a:pt x="918159" y="8724"/>
                  </a:lnTo>
                  <a:close/>
                </a:path>
                <a:path w="1810385" h="26669">
                  <a:moveTo>
                    <a:pt x="852881" y="8724"/>
                  </a:moveTo>
                  <a:lnTo>
                    <a:pt x="826769" y="8724"/>
                  </a:lnTo>
                  <a:lnTo>
                    <a:pt x="822426" y="4368"/>
                  </a:lnTo>
                  <a:lnTo>
                    <a:pt x="822426" y="0"/>
                  </a:lnTo>
                  <a:lnTo>
                    <a:pt x="826769" y="0"/>
                  </a:lnTo>
                  <a:lnTo>
                    <a:pt x="852881" y="0"/>
                  </a:lnTo>
                  <a:lnTo>
                    <a:pt x="857237" y="0"/>
                  </a:lnTo>
                  <a:lnTo>
                    <a:pt x="857237" y="4368"/>
                  </a:lnTo>
                  <a:lnTo>
                    <a:pt x="852881" y="8724"/>
                  </a:lnTo>
                  <a:close/>
                </a:path>
                <a:path w="1810385" h="26669">
                  <a:moveTo>
                    <a:pt x="791959" y="8724"/>
                  </a:moveTo>
                  <a:lnTo>
                    <a:pt x="761504" y="8724"/>
                  </a:lnTo>
                  <a:lnTo>
                    <a:pt x="761504" y="4368"/>
                  </a:lnTo>
                  <a:lnTo>
                    <a:pt x="757148" y="4368"/>
                  </a:lnTo>
                  <a:lnTo>
                    <a:pt x="761504" y="0"/>
                  </a:lnTo>
                  <a:lnTo>
                    <a:pt x="791959" y="0"/>
                  </a:lnTo>
                  <a:lnTo>
                    <a:pt x="796315" y="4368"/>
                  </a:lnTo>
                  <a:lnTo>
                    <a:pt x="791959" y="4368"/>
                  </a:lnTo>
                  <a:lnTo>
                    <a:pt x="791959" y="8724"/>
                  </a:lnTo>
                  <a:close/>
                </a:path>
                <a:path w="1810385" h="26669">
                  <a:moveTo>
                    <a:pt x="726694" y="8724"/>
                  </a:moveTo>
                  <a:lnTo>
                    <a:pt x="700582" y="8724"/>
                  </a:lnTo>
                  <a:lnTo>
                    <a:pt x="696226" y="4368"/>
                  </a:lnTo>
                  <a:lnTo>
                    <a:pt x="696226" y="0"/>
                  </a:lnTo>
                  <a:lnTo>
                    <a:pt x="700582" y="0"/>
                  </a:lnTo>
                  <a:lnTo>
                    <a:pt x="726694" y="0"/>
                  </a:lnTo>
                  <a:lnTo>
                    <a:pt x="731050" y="0"/>
                  </a:lnTo>
                  <a:lnTo>
                    <a:pt x="731050" y="4368"/>
                  </a:lnTo>
                  <a:lnTo>
                    <a:pt x="726694" y="8724"/>
                  </a:lnTo>
                  <a:close/>
                </a:path>
                <a:path w="1810385" h="26669">
                  <a:moveTo>
                    <a:pt x="661415" y="8724"/>
                  </a:moveTo>
                  <a:lnTo>
                    <a:pt x="635317" y="8724"/>
                  </a:lnTo>
                  <a:lnTo>
                    <a:pt x="630961" y="4368"/>
                  </a:lnTo>
                  <a:lnTo>
                    <a:pt x="630961" y="0"/>
                  </a:lnTo>
                  <a:lnTo>
                    <a:pt x="635317" y="0"/>
                  </a:lnTo>
                  <a:lnTo>
                    <a:pt x="661415" y="0"/>
                  </a:lnTo>
                  <a:lnTo>
                    <a:pt x="665772" y="0"/>
                  </a:lnTo>
                  <a:lnTo>
                    <a:pt x="665772" y="4368"/>
                  </a:lnTo>
                  <a:lnTo>
                    <a:pt x="661415" y="8724"/>
                  </a:lnTo>
                  <a:close/>
                </a:path>
                <a:path w="1810385" h="26669">
                  <a:moveTo>
                    <a:pt x="600494" y="8724"/>
                  </a:moveTo>
                  <a:lnTo>
                    <a:pt x="574395" y="8724"/>
                  </a:lnTo>
                  <a:lnTo>
                    <a:pt x="570039" y="4368"/>
                  </a:lnTo>
                  <a:lnTo>
                    <a:pt x="570039" y="0"/>
                  </a:lnTo>
                  <a:lnTo>
                    <a:pt x="574395" y="0"/>
                  </a:lnTo>
                  <a:lnTo>
                    <a:pt x="600494" y="0"/>
                  </a:lnTo>
                  <a:lnTo>
                    <a:pt x="604850" y="0"/>
                  </a:lnTo>
                  <a:lnTo>
                    <a:pt x="604850" y="4368"/>
                  </a:lnTo>
                  <a:lnTo>
                    <a:pt x="600494" y="8724"/>
                  </a:lnTo>
                  <a:close/>
                </a:path>
                <a:path w="1810385" h="26669">
                  <a:moveTo>
                    <a:pt x="535228" y="8724"/>
                  </a:moveTo>
                  <a:lnTo>
                    <a:pt x="509117" y="8724"/>
                  </a:lnTo>
                  <a:lnTo>
                    <a:pt x="504761" y="4368"/>
                  </a:lnTo>
                  <a:lnTo>
                    <a:pt x="504761" y="0"/>
                  </a:lnTo>
                  <a:lnTo>
                    <a:pt x="509117" y="0"/>
                  </a:lnTo>
                  <a:lnTo>
                    <a:pt x="535228" y="0"/>
                  </a:lnTo>
                  <a:lnTo>
                    <a:pt x="539584" y="0"/>
                  </a:lnTo>
                  <a:lnTo>
                    <a:pt x="539584" y="4368"/>
                  </a:lnTo>
                  <a:lnTo>
                    <a:pt x="535228" y="8724"/>
                  </a:lnTo>
                  <a:close/>
                </a:path>
                <a:path w="1810385" h="26669">
                  <a:moveTo>
                    <a:pt x="474306" y="8724"/>
                  </a:moveTo>
                  <a:lnTo>
                    <a:pt x="443852" y="8724"/>
                  </a:lnTo>
                  <a:lnTo>
                    <a:pt x="443852" y="4368"/>
                  </a:lnTo>
                  <a:lnTo>
                    <a:pt x="439496" y="4368"/>
                  </a:lnTo>
                  <a:lnTo>
                    <a:pt x="443852" y="0"/>
                  </a:lnTo>
                  <a:lnTo>
                    <a:pt x="474306" y="0"/>
                  </a:lnTo>
                  <a:lnTo>
                    <a:pt x="478663" y="4368"/>
                  </a:lnTo>
                  <a:lnTo>
                    <a:pt x="474306" y="4368"/>
                  </a:lnTo>
                  <a:lnTo>
                    <a:pt x="474306" y="8724"/>
                  </a:lnTo>
                  <a:close/>
                </a:path>
                <a:path w="1810385" h="26669">
                  <a:moveTo>
                    <a:pt x="409041" y="8724"/>
                  </a:moveTo>
                  <a:lnTo>
                    <a:pt x="382930" y="8724"/>
                  </a:lnTo>
                  <a:lnTo>
                    <a:pt x="378574" y="4368"/>
                  </a:lnTo>
                  <a:lnTo>
                    <a:pt x="378574" y="0"/>
                  </a:lnTo>
                  <a:lnTo>
                    <a:pt x="382930" y="0"/>
                  </a:lnTo>
                  <a:lnTo>
                    <a:pt x="409041" y="0"/>
                  </a:lnTo>
                  <a:lnTo>
                    <a:pt x="413384" y="0"/>
                  </a:lnTo>
                  <a:lnTo>
                    <a:pt x="413384" y="4368"/>
                  </a:lnTo>
                  <a:lnTo>
                    <a:pt x="409041" y="8724"/>
                  </a:lnTo>
                  <a:close/>
                </a:path>
                <a:path w="1810385" h="26669">
                  <a:moveTo>
                    <a:pt x="343763" y="8724"/>
                  </a:moveTo>
                  <a:lnTo>
                    <a:pt x="317652" y="8724"/>
                  </a:lnTo>
                  <a:lnTo>
                    <a:pt x="317652" y="4368"/>
                  </a:lnTo>
                  <a:lnTo>
                    <a:pt x="313308" y="4368"/>
                  </a:lnTo>
                  <a:lnTo>
                    <a:pt x="317652" y="0"/>
                  </a:lnTo>
                  <a:lnTo>
                    <a:pt x="343763" y="0"/>
                  </a:lnTo>
                  <a:lnTo>
                    <a:pt x="348119" y="0"/>
                  </a:lnTo>
                  <a:lnTo>
                    <a:pt x="352463" y="4368"/>
                  </a:lnTo>
                  <a:lnTo>
                    <a:pt x="348119" y="4368"/>
                  </a:lnTo>
                  <a:lnTo>
                    <a:pt x="343763" y="8724"/>
                  </a:lnTo>
                  <a:close/>
                </a:path>
                <a:path w="1810385" h="26669">
                  <a:moveTo>
                    <a:pt x="282841" y="8724"/>
                  </a:moveTo>
                  <a:lnTo>
                    <a:pt x="256730" y="8724"/>
                  </a:lnTo>
                  <a:lnTo>
                    <a:pt x="252387" y="4368"/>
                  </a:lnTo>
                  <a:lnTo>
                    <a:pt x="252387" y="0"/>
                  </a:lnTo>
                  <a:lnTo>
                    <a:pt x="256730" y="0"/>
                  </a:lnTo>
                  <a:lnTo>
                    <a:pt x="282841" y="0"/>
                  </a:lnTo>
                  <a:lnTo>
                    <a:pt x="287197" y="0"/>
                  </a:lnTo>
                  <a:lnTo>
                    <a:pt x="287197" y="4368"/>
                  </a:lnTo>
                  <a:lnTo>
                    <a:pt x="282841" y="8724"/>
                  </a:lnTo>
                  <a:close/>
                </a:path>
                <a:path w="1810385" h="26669">
                  <a:moveTo>
                    <a:pt x="217576" y="8724"/>
                  </a:moveTo>
                  <a:lnTo>
                    <a:pt x="191465" y="8724"/>
                  </a:lnTo>
                  <a:lnTo>
                    <a:pt x="187109" y="4368"/>
                  </a:lnTo>
                  <a:lnTo>
                    <a:pt x="187109" y="0"/>
                  </a:lnTo>
                  <a:lnTo>
                    <a:pt x="191465" y="0"/>
                  </a:lnTo>
                  <a:lnTo>
                    <a:pt x="217576" y="0"/>
                  </a:lnTo>
                  <a:lnTo>
                    <a:pt x="221919" y="0"/>
                  </a:lnTo>
                  <a:lnTo>
                    <a:pt x="221919" y="4368"/>
                  </a:lnTo>
                  <a:lnTo>
                    <a:pt x="217576" y="8724"/>
                  </a:lnTo>
                  <a:close/>
                </a:path>
                <a:path w="1810385" h="26669">
                  <a:moveTo>
                    <a:pt x="156654" y="8724"/>
                  </a:moveTo>
                  <a:lnTo>
                    <a:pt x="126187" y="8724"/>
                  </a:lnTo>
                  <a:lnTo>
                    <a:pt x="126187" y="4368"/>
                  </a:lnTo>
                  <a:lnTo>
                    <a:pt x="121843" y="4368"/>
                  </a:lnTo>
                  <a:lnTo>
                    <a:pt x="126187" y="0"/>
                  </a:lnTo>
                  <a:lnTo>
                    <a:pt x="156654" y="0"/>
                  </a:lnTo>
                  <a:lnTo>
                    <a:pt x="160997" y="4368"/>
                  </a:lnTo>
                  <a:lnTo>
                    <a:pt x="156654" y="4368"/>
                  </a:lnTo>
                  <a:lnTo>
                    <a:pt x="156654" y="8724"/>
                  </a:lnTo>
                  <a:close/>
                </a:path>
                <a:path w="1810385" h="26669">
                  <a:moveTo>
                    <a:pt x="91376" y="8724"/>
                  </a:moveTo>
                  <a:lnTo>
                    <a:pt x="82676" y="8724"/>
                  </a:lnTo>
                  <a:lnTo>
                    <a:pt x="65265" y="13081"/>
                  </a:lnTo>
                  <a:lnTo>
                    <a:pt x="60921" y="13081"/>
                  </a:lnTo>
                  <a:lnTo>
                    <a:pt x="60921" y="8724"/>
                  </a:lnTo>
                  <a:lnTo>
                    <a:pt x="60921" y="4368"/>
                  </a:lnTo>
                  <a:lnTo>
                    <a:pt x="65265" y="4368"/>
                  </a:lnTo>
                  <a:lnTo>
                    <a:pt x="82676" y="0"/>
                  </a:lnTo>
                  <a:lnTo>
                    <a:pt x="91376" y="0"/>
                  </a:lnTo>
                  <a:lnTo>
                    <a:pt x="95732" y="0"/>
                  </a:lnTo>
                  <a:lnTo>
                    <a:pt x="95732" y="4368"/>
                  </a:lnTo>
                  <a:lnTo>
                    <a:pt x="95732" y="8724"/>
                  </a:lnTo>
                  <a:lnTo>
                    <a:pt x="91376" y="8724"/>
                  </a:lnTo>
                  <a:close/>
                </a:path>
                <a:path w="1810385" h="26669">
                  <a:moveTo>
                    <a:pt x="30454" y="17449"/>
                  </a:moveTo>
                  <a:lnTo>
                    <a:pt x="4343" y="26174"/>
                  </a:lnTo>
                  <a:lnTo>
                    <a:pt x="0" y="26174"/>
                  </a:lnTo>
                  <a:lnTo>
                    <a:pt x="0" y="21805"/>
                  </a:lnTo>
                  <a:lnTo>
                    <a:pt x="0" y="17449"/>
                  </a:lnTo>
                  <a:lnTo>
                    <a:pt x="30454" y="8724"/>
                  </a:lnTo>
                  <a:lnTo>
                    <a:pt x="34810" y="13081"/>
                  </a:lnTo>
                  <a:lnTo>
                    <a:pt x="34810" y="17449"/>
                  </a:lnTo>
                  <a:lnTo>
                    <a:pt x="30454" y="17449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74998" y="2250563"/>
              <a:ext cx="221927" cy="191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20608" y="2466416"/>
              <a:ext cx="48260" cy="1997710"/>
            </a:xfrm>
            <a:custGeom>
              <a:avLst/>
              <a:gdLst/>
              <a:ahLst/>
              <a:cxnLst/>
              <a:rect l="l" t="t" r="r" b="b"/>
              <a:pathLst>
                <a:path w="48260" h="1997710">
                  <a:moveTo>
                    <a:pt x="47866" y="4356"/>
                  </a:moveTo>
                  <a:lnTo>
                    <a:pt x="43510" y="17449"/>
                  </a:lnTo>
                  <a:lnTo>
                    <a:pt x="39166" y="30530"/>
                  </a:lnTo>
                  <a:lnTo>
                    <a:pt x="34810" y="30530"/>
                  </a:lnTo>
                  <a:lnTo>
                    <a:pt x="30454" y="30530"/>
                  </a:lnTo>
                  <a:lnTo>
                    <a:pt x="30454" y="26162"/>
                  </a:lnTo>
                  <a:lnTo>
                    <a:pt x="34810" y="13080"/>
                  </a:lnTo>
                  <a:lnTo>
                    <a:pt x="39166" y="0"/>
                  </a:lnTo>
                  <a:lnTo>
                    <a:pt x="43510" y="0"/>
                  </a:lnTo>
                  <a:lnTo>
                    <a:pt x="47866" y="0"/>
                  </a:lnTo>
                  <a:lnTo>
                    <a:pt x="47866" y="4356"/>
                  </a:lnTo>
                  <a:close/>
                </a:path>
                <a:path w="48260" h="1997710">
                  <a:moveTo>
                    <a:pt x="26111" y="65417"/>
                  </a:moveTo>
                  <a:lnTo>
                    <a:pt x="21755" y="91579"/>
                  </a:lnTo>
                  <a:lnTo>
                    <a:pt x="17411" y="91579"/>
                  </a:lnTo>
                  <a:lnTo>
                    <a:pt x="13055" y="91579"/>
                  </a:lnTo>
                  <a:lnTo>
                    <a:pt x="13055" y="87210"/>
                  </a:lnTo>
                  <a:lnTo>
                    <a:pt x="17411" y="61048"/>
                  </a:lnTo>
                  <a:lnTo>
                    <a:pt x="21755" y="56692"/>
                  </a:lnTo>
                  <a:lnTo>
                    <a:pt x="26111" y="61048"/>
                  </a:lnTo>
                  <a:lnTo>
                    <a:pt x="26111" y="65417"/>
                  </a:lnTo>
                  <a:close/>
                </a:path>
                <a:path w="48260" h="1997710">
                  <a:moveTo>
                    <a:pt x="13055" y="126466"/>
                  </a:moveTo>
                  <a:lnTo>
                    <a:pt x="13055" y="139547"/>
                  </a:lnTo>
                  <a:lnTo>
                    <a:pt x="8699" y="152628"/>
                  </a:lnTo>
                  <a:lnTo>
                    <a:pt x="8699" y="156984"/>
                  </a:lnTo>
                  <a:lnTo>
                    <a:pt x="4356" y="156984"/>
                  </a:lnTo>
                  <a:lnTo>
                    <a:pt x="4356" y="152628"/>
                  </a:lnTo>
                  <a:lnTo>
                    <a:pt x="0" y="152628"/>
                  </a:lnTo>
                  <a:lnTo>
                    <a:pt x="4356" y="139547"/>
                  </a:lnTo>
                  <a:lnTo>
                    <a:pt x="4356" y="122097"/>
                  </a:lnTo>
                  <a:lnTo>
                    <a:pt x="8699" y="122097"/>
                  </a:lnTo>
                  <a:lnTo>
                    <a:pt x="13055" y="122097"/>
                  </a:lnTo>
                  <a:lnTo>
                    <a:pt x="13055" y="126466"/>
                  </a:lnTo>
                  <a:close/>
                </a:path>
                <a:path w="48260" h="1997710">
                  <a:moveTo>
                    <a:pt x="8699" y="187515"/>
                  </a:moveTo>
                  <a:lnTo>
                    <a:pt x="8699" y="213677"/>
                  </a:lnTo>
                  <a:lnTo>
                    <a:pt x="8699" y="218046"/>
                  </a:lnTo>
                  <a:lnTo>
                    <a:pt x="4356" y="218046"/>
                  </a:lnTo>
                  <a:lnTo>
                    <a:pt x="0" y="218046"/>
                  </a:lnTo>
                  <a:lnTo>
                    <a:pt x="0" y="213677"/>
                  </a:lnTo>
                  <a:lnTo>
                    <a:pt x="0" y="187515"/>
                  </a:lnTo>
                  <a:lnTo>
                    <a:pt x="0" y="183159"/>
                  </a:lnTo>
                  <a:lnTo>
                    <a:pt x="4356" y="183159"/>
                  </a:lnTo>
                  <a:lnTo>
                    <a:pt x="8699" y="183159"/>
                  </a:lnTo>
                  <a:lnTo>
                    <a:pt x="8699" y="187515"/>
                  </a:lnTo>
                  <a:close/>
                </a:path>
                <a:path w="48260" h="1997710">
                  <a:moveTo>
                    <a:pt x="8699" y="252933"/>
                  </a:moveTo>
                  <a:lnTo>
                    <a:pt x="8699" y="279095"/>
                  </a:lnTo>
                  <a:lnTo>
                    <a:pt x="8699" y="283451"/>
                  </a:lnTo>
                  <a:lnTo>
                    <a:pt x="4356" y="283451"/>
                  </a:lnTo>
                  <a:lnTo>
                    <a:pt x="0" y="283451"/>
                  </a:lnTo>
                  <a:lnTo>
                    <a:pt x="0" y="279095"/>
                  </a:lnTo>
                  <a:lnTo>
                    <a:pt x="0" y="252933"/>
                  </a:lnTo>
                  <a:lnTo>
                    <a:pt x="0" y="248564"/>
                  </a:lnTo>
                  <a:lnTo>
                    <a:pt x="4356" y="248564"/>
                  </a:lnTo>
                  <a:lnTo>
                    <a:pt x="8699" y="248564"/>
                  </a:lnTo>
                  <a:lnTo>
                    <a:pt x="8699" y="252933"/>
                  </a:lnTo>
                  <a:close/>
                </a:path>
                <a:path w="48260" h="1997710">
                  <a:moveTo>
                    <a:pt x="8699" y="313982"/>
                  </a:moveTo>
                  <a:lnTo>
                    <a:pt x="8699" y="344500"/>
                  </a:lnTo>
                  <a:lnTo>
                    <a:pt x="4356" y="348868"/>
                  </a:lnTo>
                  <a:lnTo>
                    <a:pt x="0" y="344500"/>
                  </a:lnTo>
                  <a:lnTo>
                    <a:pt x="0" y="313982"/>
                  </a:lnTo>
                  <a:lnTo>
                    <a:pt x="4356" y="309613"/>
                  </a:lnTo>
                  <a:lnTo>
                    <a:pt x="8699" y="313982"/>
                  </a:lnTo>
                  <a:close/>
                </a:path>
                <a:path w="48260" h="1997710">
                  <a:moveTo>
                    <a:pt x="8699" y="379387"/>
                  </a:moveTo>
                  <a:lnTo>
                    <a:pt x="8699" y="405549"/>
                  </a:lnTo>
                  <a:lnTo>
                    <a:pt x="8699" y="409917"/>
                  </a:lnTo>
                  <a:lnTo>
                    <a:pt x="4356" y="409917"/>
                  </a:lnTo>
                  <a:lnTo>
                    <a:pt x="0" y="409917"/>
                  </a:lnTo>
                  <a:lnTo>
                    <a:pt x="0" y="405549"/>
                  </a:lnTo>
                  <a:lnTo>
                    <a:pt x="0" y="379387"/>
                  </a:lnTo>
                  <a:lnTo>
                    <a:pt x="0" y="375030"/>
                  </a:lnTo>
                  <a:lnTo>
                    <a:pt x="4356" y="375030"/>
                  </a:lnTo>
                  <a:lnTo>
                    <a:pt x="8699" y="375030"/>
                  </a:lnTo>
                  <a:lnTo>
                    <a:pt x="8699" y="379387"/>
                  </a:lnTo>
                  <a:close/>
                </a:path>
                <a:path w="48260" h="1997710">
                  <a:moveTo>
                    <a:pt x="8699" y="440435"/>
                  </a:moveTo>
                  <a:lnTo>
                    <a:pt x="8699" y="470966"/>
                  </a:lnTo>
                  <a:lnTo>
                    <a:pt x="4356" y="475322"/>
                  </a:lnTo>
                  <a:lnTo>
                    <a:pt x="0" y="470966"/>
                  </a:lnTo>
                  <a:lnTo>
                    <a:pt x="0" y="440435"/>
                  </a:lnTo>
                  <a:lnTo>
                    <a:pt x="4356" y="436079"/>
                  </a:lnTo>
                  <a:lnTo>
                    <a:pt x="8699" y="440435"/>
                  </a:lnTo>
                  <a:close/>
                </a:path>
                <a:path w="48260" h="1997710">
                  <a:moveTo>
                    <a:pt x="8699" y="505853"/>
                  </a:moveTo>
                  <a:lnTo>
                    <a:pt x="8699" y="532015"/>
                  </a:lnTo>
                  <a:lnTo>
                    <a:pt x="8699" y="536384"/>
                  </a:lnTo>
                  <a:lnTo>
                    <a:pt x="4356" y="536384"/>
                  </a:lnTo>
                  <a:lnTo>
                    <a:pt x="0" y="536384"/>
                  </a:lnTo>
                  <a:lnTo>
                    <a:pt x="0" y="532015"/>
                  </a:lnTo>
                  <a:lnTo>
                    <a:pt x="0" y="505853"/>
                  </a:lnTo>
                  <a:lnTo>
                    <a:pt x="0" y="501497"/>
                  </a:lnTo>
                  <a:lnTo>
                    <a:pt x="4356" y="501497"/>
                  </a:lnTo>
                  <a:lnTo>
                    <a:pt x="8699" y="501497"/>
                  </a:lnTo>
                  <a:lnTo>
                    <a:pt x="8699" y="505853"/>
                  </a:lnTo>
                  <a:close/>
                </a:path>
                <a:path w="48260" h="1997710">
                  <a:moveTo>
                    <a:pt x="8699" y="571271"/>
                  </a:moveTo>
                  <a:lnTo>
                    <a:pt x="8699" y="597433"/>
                  </a:lnTo>
                  <a:lnTo>
                    <a:pt x="8699" y="601789"/>
                  </a:lnTo>
                  <a:lnTo>
                    <a:pt x="4356" y="601789"/>
                  </a:lnTo>
                  <a:lnTo>
                    <a:pt x="0" y="601789"/>
                  </a:lnTo>
                  <a:lnTo>
                    <a:pt x="0" y="597433"/>
                  </a:lnTo>
                  <a:lnTo>
                    <a:pt x="0" y="571271"/>
                  </a:lnTo>
                  <a:lnTo>
                    <a:pt x="0" y="566902"/>
                  </a:lnTo>
                  <a:lnTo>
                    <a:pt x="4356" y="566902"/>
                  </a:lnTo>
                  <a:lnTo>
                    <a:pt x="8699" y="566902"/>
                  </a:lnTo>
                  <a:lnTo>
                    <a:pt x="8699" y="571271"/>
                  </a:lnTo>
                  <a:close/>
                </a:path>
                <a:path w="48260" h="1997710">
                  <a:moveTo>
                    <a:pt x="8699" y="632320"/>
                  </a:moveTo>
                  <a:lnTo>
                    <a:pt x="8699" y="658482"/>
                  </a:lnTo>
                  <a:lnTo>
                    <a:pt x="8699" y="662838"/>
                  </a:lnTo>
                  <a:lnTo>
                    <a:pt x="4356" y="662838"/>
                  </a:lnTo>
                  <a:lnTo>
                    <a:pt x="0" y="662838"/>
                  </a:lnTo>
                  <a:lnTo>
                    <a:pt x="0" y="658482"/>
                  </a:lnTo>
                  <a:lnTo>
                    <a:pt x="0" y="632320"/>
                  </a:lnTo>
                  <a:lnTo>
                    <a:pt x="0" y="627951"/>
                  </a:lnTo>
                  <a:lnTo>
                    <a:pt x="4356" y="627951"/>
                  </a:lnTo>
                  <a:lnTo>
                    <a:pt x="8699" y="627951"/>
                  </a:lnTo>
                  <a:lnTo>
                    <a:pt x="8699" y="632320"/>
                  </a:lnTo>
                  <a:close/>
                </a:path>
                <a:path w="48260" h="1997710">
                  <a:moveTo>
                    <a:pt x="8699" y="697725"/>
                  </a:moveTo>
                  <a:lnTo>
                    <a:pt x="8699" y="723887"/>
                  </a:lnTo>
                  <a:lnTo>
                    <a:pt x="8699" y="728256"/>
                  </a:lnTo>
                  <a:lnTo>
                    <a:pt x="4356" y="728256"/>
                  </a:lnTo>
                  <a:lnTo>
                    <a:pt x="0" y="728256"/>
                  </a:lnTo>
                  <a:lnTo>
                    <a:pt x="0" y="723887"/>
                  </a:lnTo>
                  <a:lnTo>
                    <a:pt x="0" y="697725"/>
                  </a:lnTo>
                  <a:lnTo>
                    <a:pt x="0" y="693369"/>
                  </a:lnTo>
                  <a:lnTo>
                    <a:pt x="4356" y="693369"/>
                  </a:lnTo>
                  <a:lnTo>
                    <a:pt x="8699" y="693369"/>
                  </a:lnTo>
                  <a:lnTo>
                    <a:pt x="8699" y="697725"/>
                  </a:lnTo>
                  <a:close/>
                </a:path>
                <a:path w="48260" h="1997710">
                  <a:moveTo>
                    <a:pt x="8699" y="758774"/>
                  </a:moveTo>
                  <a:lnTo>
                    <a:pt x="8699" y="789304"/>
                  </a:lnTo>
                  <a:lnTo>
                    <a:pt x="4356" y="793661"/>
                  </a:lnTo>
                  <a:lnTo>
                    <a:pt x="0" y="789304"/>
                  </a:lnTo>
                  <a:lnTo>
                    <a:pt x="0" y="758774"/>
                  </a:lnTo>
                  <a:lnTo>
                    <a:pt x="4356" y="754418"/>
                  </a:lnTo>
                  <a:lnTo>
                    <a:pt x="8699" y="758774"/>
                  </a:lnTo>
                  <a:close/>
                </a:path>
                <a:path w="48260" h="1997710">
                  <a:moveTo>
                    <a:pt x="8699" y="824191"/>
                  </a:moveTo>
                  <a:lnTo>
                    <a:pt x="8699" y="850353"/>
                  </a:lnTo>
                  <a:lnTo>
                    <a:pt x="8699" y="854722"/>
                  </a:lnTo>
                  <a:lnTo>
                    <a:pt x="4356" y="854722"/>
                  </a:lnTo>
                  <a:lnTo>
                    <a:pt x="0" y="854722"/>
                  </a:lnTo>
                  <a:lnTo>
                    <a:pt x="0" y="850353"/>
                  </a:lnTo>
                  <a:lnTo>
                    <a:pt x="0" y="824191"/>
                  </a:lnTo>
                  <a:lnTo>
                    <a:pt x="0" y="819835"/>
                  </a:lnTo>
                  <a:lnTo>
                    <a:pt x="4356" y="819835"/>
                  </a:lnTo>
                  <a:lnTo>
                    <a:pt x="8699" y="819835"/>
                  </a:lnTo>
                  <a:lnTo>
                    <a:pt x="8699" y="824191"/>
                  </a:lnTo>
                  <a:close/>
                </a:path>
                <a:path w="48260" h="1997710">
                  <a:moveTo>
                    <a:pt x="8699" y="889609"/>
                  </a:moveTo>
                  <a:lnTo>
                    <a:pt x="8699" y="915771"/>
                  </a:lnTo>
                  <a:lnTo>
                    <a:pt x="4356" y="920127"/>
                  </a:lnTo>
                  <a:lnTo>
                    <a:pt x="0" y="915771"/>
                  </a:lnTo>
                  <a:lnTo>
                    <a:pt x="0" y="889609"/>
                  </a:lnTo>
                  <a:lnTo>
                    <a:pt x="0" y="885240"/>
                  </a:lnTo>
                  <a:lnTo>
                    <a:pt x="4356" y="880884"/>
                  </a:lnTo>
                  <a:lnTo>
                    <a:pt x="8699" y="885240"/>
                  </a:lnTo>
                  <a:lnTo>
                    <a:pt x="8699" y="889609"/>
                  </a:lnTo>
                  <a:close/>
                </a:path>
                <a:path w="48260" h="1997710">
                  <a:moveTo>
                    <a:pt x="8699" y="950658"/>
                  </a:moveTo>
                  <a:lnTo>
                    <a:pt x="8699" y="976820"/>
                  </a:lnTo>
                  <a:lnTo>
                    <a:pt x="8699" y="981176"/>
                  </a:lnTo>
                  <a:lnTo>
                    <a:pt x="4356" y="981176"/>
                  </a:lnTo>
                  <a:lnTo>
                    <a:pt x="0" y="981176"/>
                  </a:lnTo>
                  <a:lnTo>
                    <a:pt x="0" y="976820"/>
                  </a:lnTo>
                  <a:lnTo>
                    <a:pt x="0" y="950658"/>
                  </a:lnTo>
                  <a:lnTo>
                    <a:pt x="0" y="946289"/>
                  </a:lnTo>
                  <a:lnTo>
                    <a:pt x="4356" y="946289"/>
                  </a:lnTo>
                  <a:lnTo>
                    <a:pt x="8699" y="946289"/>
                  </a:lnTo>
                  <a:lnTo>
                    <a:pt x="8699" y="950658"/>
                  </a:lnTo>
                  <a:close/>
                </a:path>
                <a:path w="48260" h="1997710">
                  <a:moveTo>
                    <a:pt x="8699" y="1016063"/>
                  </a:moveTo>
                  <a:lnTo>
                    <a:pt x="8699" y="1042225"/>
                  </a:lnTo>
                  <a:lnTo>
                    <a:pt x="8699" y="1046594"/>
                  </a:lnTo>
                  <a:lnTo>
                    <a:pt x="4356" y="1046594"/>
                  </a:lnTo>
                  <a:lnTo>
                    <a:pt x="0" y="1046594"/>
                  </a:lnTo>
                  <a:lnTo>
                    <a:pt x="0" y="1042225"/>
                  </a:lnTo>
                  <a:lnTo>
                    <a:pt x="0" y="1016063"/>
                  </a:lnTo>
                  <a:lnTo>
                    <a:pt x="0" y="1011707"/>
                  </a:lnTo>
                  <a:lnTo>
                    <a:pt x="4356" y="1011707"/>
                  </a:lnTo>
                  <a:lnTo>
                    <a:pt x="8699" y="1011707"/>
                  </a:lnTo>
                  <a:lnTo>
                    <a:pt x="8699" y="1016063"/>
                  </a:lnTo>
                  <a:close/>
                </a:path>
                <a:path w="48260" h="1997710">
                  <a:moveTo>
                    <a:pt x="8699" y="1077112"/>
                  </a:moveTo>
                  <a:lnTo>
                    <a:pt x="8699" y="1107643"/>
                  </a:lnTo>
                  <a:lnTo>
                    <a:pt x="4356" y="1111999"/>
                  </a:lnTo>
                  <a:lnTo>
                    <a:pt x="0" y="1107643"/>
                  </a:lnTo>
                  <a:lnTo>
                    <a:pt x="0" y="1077112"/>
                  </a:lnTo>
                  <a:lnTo>
                    <a:pt x="4356" y="1072756"/>
                  </a:lnTo>
                  <a:lnTo>
                    <a:pt x="8699" y="1077112"/>
                  </a:lnTo>
                  <a:close/>
                </a:path>
                <a:path w="48260" h="1997710">
                  <a:moveTo>
                    <a:pt x="8699" y="1142530"/>
                  </a:moveTo>
                  <a:lnTo>
                    <a:pt x="8699" y="1168692"/>
                  </a:lnTo>
                  <a:lnTo>
                    <a:pt x="8699" y="1173060"/>
                  </a:lnTo>
                  <a:lnTo>
                    <a:pt x="4356" y="1173060"/>
                  </a:lnTo>
                  <a:lnTo>
                    <a:pt x="0" y="1173060"/>
                  </a:lnTo>
                  <a:lnTo>
                    <a:pt x="0" y="1168692"/>
                  </a:lnTo>
                  <a:lnTo>
                    <a:pt x="0" y="1142530"/>
                  </a:lnTo>
                  <a:lnTo>
                    <a:pt x="0" y="1138173"/>
                  </a:lnTo>
                  <a:lnTo>
                    <a:pt x="4356" y="1138173"/>
                  </a:lnTo>
                  <a:lnTo>
                    <a:pt x="8699" y="1138173"/>
                  </a:lnTo>
                  <a:lnTo>
                    <a:pt x="8699" y="1142530"/>
                  </a:lnTo>
                  <a:close/>
                </a:path>
                <a:path w="48260" h="1997710">
                  <a:moveTo>
                    <a:pt x="8699" y="1203578"/>
                  </a:moveTo>
                  <a:lnTo>
                    <a:pt x="8699" y="1234109"/>
                  </a:lnTo>
                  <a:lnTo>
                    <a:pt x="4356" y="1238465"/>
                  </a:lnTo>
                  <a:lnTo>
                    <a:pt x="0" y="1234109"/>
                  </a:lnTo>
                  <a:lnTo>
                    <a:pt x="0" y="1203578"/>
                  </a:lnTo>
                  <a:lnTo>
                    <a:pt x="4356" y="1199222"/>
                  </a:lnTo>
                  <a:lnTo>
                    <a:pt x="8699" y="1203578"/>
                  </a:lnTo>
                  <a:close/>
                </a:path>
                <a:path w="48260" h="1997710">
                  <a:moveTo>
                    <a:pt x="8699" y="1268996"/>
                  </a:moveTo>
                  <a:lnTo>
                    <a:pt x="8699" y="1295158"/>
                  </a:lnTo>
                  <a:lnTo>
                    <a:pt x="8699" y="1299514"/>
                  </a:lnTo>
                  <a:lnTo>
                    <a:pt x="4356" y="1299514"/>
                  </a:lnTo>
                  <a:lnTo>
                    <a:pt x="0" y="1299514"/>
                  </a:lnTo>
                  <a:lnTo>
                    <a:pt x="0" y="1295158"/>
                  </a:lnTo>
                  <a:lnTo>
                    <a:pt x="0" y="1268996"/>
                  </a:lnTo>
                  <a:lnTo>
                    <a:pt x="0" y="1264627"/>
                  </a:lnTo>
                  <a:lnTo>
                    <a:pt x="4356" y="1264627"/>
                  </a:lnTo>
                  <a:lnTo>
                    <a:pt x="8699" y="1264627"/>
                  </a:lnTo>
                  <a:lnTo>
                    <a:pt x="8699" y="1268996"/>
                  </a:lnTo>
                  <a:close/>
                </a:path>
                <a:path w="48260" h="1997710">
                  <a:moveTo>
                    <a:pt x="8699" y="1334401"/>
                  </a:moveTo>
                  <a:lnTo>
                    <a:pt x="8699" y="1360563"/>
                  </a:lnTo>
                  <a:lnTo>
                    <a:pt x="8699" y="1364932"/>
                  </a:lnTo>
                  <a:lnTo>
                    <a:pt x="4356" y="1364932"/>
                  </a:lnTo>
                  <a:lnTo>
                    <a:pt x="0" y="1364932"/>
                  </a:lnTo>
                  <a:lnTo>
                    <a:pt x="0" y="1360563"/>
                  </a:lnTo>
                  <a:lnTo>
                    <a:pt x="0" y="1334401"/>
                  </a:lnTo>
                  <a:lnTo>
                    <a:pt x="0" y="1330045"/>
                  </a:lnTo>
                  <a:lnTo>
                    <a:pt x="4356" y="1330045"/>
                  </a:lnTo>
                  <a:lnTo>
                    <a:pt x="8699" y="1330045"/>
                  </a:lnTo>
                  <a:lnTo>
                    <a:pt x="8699" y="1334401"/>
                  </a:lnTo>
                  <a:close/>
                </a:path>
                <a:path w="48260" h="1997710">
                  <a:moveTo>
                    <a:pt x="8699" y="1395450"/>
                  </a:moveTo>
                  <a:lnTo>
                    <a:pt x="8699" y="1421625"/>
                  </a:lnTo>
                  <a:lnTo>
                    <a:pt x="8699" y="1425981"/>
                  </a:lnTo>
                  <a:lnTo>
                    <a:pt x="4356" y="1425981"/>
                  </a:lnTo>
                  <a:lnTo>
                    <a:pt x="0" y="1425981"/>
                  </a:lnTo>
                  <a:lnTo>
                    <a:pt x="0" y="1421625"/>
                  </a:lnTo>
                  <a:lnTo>
                    <a:pt x="0" y="1395450"/>
                  </a:lnTo>
                  <a:lnTo>
                    <a:pt x="0" y="1391094"/>
                  </a:lnTo>
                  <a:lnTo>
                    <a:pt x="4356" y="1391094"/>
                  </a:lnTo>
                  <a:lnTo>
                    <a:pt x="8699" y="1391094"/>
                  </a:lnTo>
                  <a:lnTo>
                    <a:pt x="8699" y="1395450"/>
                  </a:lnTo>
                  <a:close/>
                </a:path>
                <a:path w="48260" h="1997710">
                  <a:moveTo>
                    <a:pt x="8699" y="1460868"/>
                  </a:moveTo>
                  <a:lnTo>
                    <a:pt x="8699" y="1487030"/>
                  </a:lnTo>
                  <a:lnTo>
                    <a:pt x="8699" y="1491399"/>
                  </a:lnTo>
                  <a:lnTo>
                    <a:pt x="4356" y="1491399"/>
                  </a:lnTo>
                  <a:lnTo>
                    <a:pt x="0" y="1491399"/>
                  </a:lnTo>
                  <a:lnTo>
                    <a:pt x="0" y="1487030"/>
                  </a:lnTo>
                  <a:lnTo>
                    <a:pt x="0" y="1460868"/>
                  </a:lnTo>
                  <a:lnTo>
                    <a:pt x="0" y="1456512"/>
                  </a:lnTo>
                  <a:lnTo>
                    <a:pt x="4356" y="1456512"/>
                  </a:lnTo>
                  <a:lnTo>
                    <a:pt x="8699" y="1456512"/>
                  </a:lnTo>
                  <a:lnTo>
                    <a:pt x="8699" y="1460868"/>
                  </a:lnTo>
                  <a:close/>
                </a:path>
                <a:path w="48260" h="1997710">
                  <a:moveTo>
                    <a:pt x="8699" y="1521917"/>
                  </a:moveTo>
                  <a:lnTo>
                    <a:pt x="8699" y="1552447"/>
                  </a:lnTo>
                  <a:lnTo>
                    <a:pt x="4356" y="1556804"/>
                  </a:lnTo>
                  <a:lnTo>
                    <a:pt x="0" y="1552447"/>
                  </a:lnTo>
                  <a:lnTo>
                    <a:pt x="0" y="1521917"/>
                  </a:lnTo>
                  <a:lnTo>
                    <a:pt x="4356" y="1517561"/>
                  </a:lnTo>
                  <a:lnTo>
                    <a:pt x="8699" y="1521917"/>
                  </a:lnTo>
                  <a:close/>
                </a:path>
                <a:path w="48260" h="1997710">
                  <a:moveTo>
                    <a:pt x="8699" y="1587334"/>
                  </a:moveTo>
                  <a:lnTo>
                    <a:pt x="8699" y="1613496"/>
                  </a:lnTo>
                  <a:lnTo>
                    <a:pt x="8699" y="1617852"/>
                  </a:lnTo>
                  <a:lnTo>
                    <a:pt x="4356" y="1617852"/>
                  </a:lnTo>
                  <a:lnTo>
                    <a:pt x="0" y="1617852"/>
                  </a:lnTo>
                  <a:lnTo>
                    <a:pt x="0" y="1613496"/>
                  </a:lnTo>
                  <a:lnTo>
                    <a:pt x="0" y="1587334"/>
                  </a:lnTo>
                  <a:lnTo>
                    <a:pt x="0" y="1582966"/>
                  </a:lnTo>
                  <a:lnTo>
                    <a:pt x="4356" y="1582966"/>
                  </a:lnTo>
                  <a:lnTo>
                    <a:pt x="8699" y="1582966"/>
                  </a:lnTo>
                  <a:lnTo>
                    <a:pt x="8699" y="1587334"/>
                  </a:lnTo>
                  <a:close/>
                </a:path>
                <a:path w="48260" h="1997710">
                  <a:moveTo>
                    <a:pt x="8699" y="1652739"/>
                  </a:moveTo>
                  <a:lnTo>
                    <a:pt x="8699" y="1678901"/>
                  </a:lnTo>
                  <a:lnTo>
                    <a:pt x="4356" y="1683270"/>
                  </a:lnTo>
                  <a:lnTo>
                    <a:pt x="0" y="1678901"/>
                  </a:lnTo>
                  <a:lnTo>
                    <a:pt x="0" y="1652739"/>
                  </a:lnTo>
                  <a:lnTo>
                    <a:pt x="0" y="1648383"/>
                  </a:lnTo>
                  <a:lnTo>
                    <a:pt x="4356" y="1644027"/>
                  </a:lnTo>
                  <a:lnTo>
                    <a:pt x="8699" y="1648383"/>
                  </a:lnTo>
                  <a:lnTo>
                    <a:pt x="8699" y="1652739"/>
                  </a:lnTo>
                  <a:close/>
                </a:path>
                <a:path w="48260" h="1997710">
                  <a:moveTo>
                    <a:pt x="8699" y="1713788"/>
                  </a:moveTo>
                  <a:lnTo>
                    <a:pt x="8699" y="1739963"/>
                  </a:lnTo>
                  <a:lnTo>
                    <a:pt x="8699" y="1744319"/>
                  </a:lnTo>
                  <a:lnTo>
                    <a:pt x="4356" y="1744319"/>
                  </a:lnTo>
                  <a:lnTo>
                    <a:pt x="0" y="1744319"/>
                  </a:lnTo>
                  <a:lnTo>
                    <a:pt x="0" y="1739963"/>
                  </a:lnTo>
                  <a:lnTo>
                    <a:pt x="0" y="1713788"/>
                  </a:lnTo>
                  <a:lnTo>
                    <a:pt x="0" y="1709432"/>
                  </a:lnTo>
                  <a:lnTo>
                    <a:pt x="4356" y="1709432"/>
                  </a:lnTo>
                  <a:lnTo>
                    <a:pt x="8699" y="1709432"/>
                  </a:lnTo>
                  <a:lnTo>
                    <a:pt x="8699" y="1713788"/>
                  </a:lnTo>
                  <a:close/>
                </a:path>
                <a:path w="48260" h="1997710">
                  <a:moveTo>
                    <a:pt x="8699" y="1779206"/>
                  </a:moveTo>
                  <a:lnTo>
                    <a:pt x="8699" y="1805368"/>
                  </a:lnTo>
                  <a:lnTo>
                    <a:pt x="8699" y="1809737"/>
                  </a:lnTo>
                  <a:lnTo>
                    <a:pt x="4356" y="1809737"/>
                  </a:lnTo>
                  <a:lnTo>
                    <a:pt x="0" y="1809737"/>
                  </a:lnTo>
                  <a:lnTo>
                    <a:pt x="0" y="1805368"/>
                  </a:lnTo>
                  <a:lnTo>
                    <a:pt x="0" y="1779206"/>
                  </a:lnTo>
                  <a:lnTo>
                    <a:pt x="0" y="1774850"/>
                  </a:lnTo>
                  <a:lnTo>
                    <a:pt x="4356" y="1774850"/>
                  </a:lnTo>
                  <a:lnTo>
                    <a:pt x="8699" y="1774850"/>
                  </a:lnTo>
                  <a:lnTo>
                    <a:pt x="8699" y="1779206"/>
                  </a:lnTo>
                  <a:close/>
                </a:path>
                <a:path w="48260" h="1997710">
                  <a:moveTo>
                    <a:pt x="8699" y="1840255"/>
                  </a:moveTo>
                  <a:lnTo>
                    <a:pt x="8699" y="1870786"/>
                  </a:lnTo>
                  <a:lnTo>
                    <a:pt x="4356" y="1875142"/>
                  </a:lnTo>
                  <a:lnTo>
                    <a:pt x="0" y="1870786"/>
                  </a:lnTo>
                  <a:lnTo>
                    <a:pt x="0" y="1840255"/>
                  </a:lnTo>
                  <a:lnTo>
                    <a:pt x="4356" y="1835899"/>
                  </a:lnTo>
                  <a:lnTo>
                    <a:pt x="8699" y="1840255"/>
                  </a:lnTo>
                  <a:close/>
                </a:path>
                <a:path w="48260" h="1997710">
                  <a:moveTo>
                    <a:pt x="8699" y="1905673"/>
                  </a:moveTo>
                  <a:lnTo>
                    <a:pt x="13055" y="1918754"/>
                  </a:lnTo>
                  <a:lnTo>
                    <a:pt x="13055" y="1931835"/>
                  </a:lnTo>
                  <a:lnTo>
                    <a:pt x="13055" y="1936191"/>
                  </a:lnTo>
                  <a:lnTo>
                    <a:pt x="8699" y="1936191"/>
                  </a:lnTo>
                  <a:lnTo>
                    <a:pt x="4356" y="1931835"/>
                  </a:lnTo>
                  <a:lnTo>
                    <a:pt x="4356" y="1918754"/>
                  </a:lnTo>
                  <a:lnTo>
                    <a:pt x="0" y="1905673"/>
                  </a:lnTo>
                  <a:lnTo>
                    <a:pt x="4356" y="1901304"/>
                  </a:lnTo>
                  <a:lnTo>
                    <a:pt x="8699" y="1901304"/>
                  </a:lnTo>
                  <a:lnTo>
                    <a:pt x="8699" y="1905673"/>
                  </a:lnTo>
                  <a:close/>
                </a:path>
                <a:path w="48260" h="1997710">
                  <a:moveTo>
                    <a:pt x="21755" y="1966721"/>
                  </a:moveTo>
                  <a:lnTo>
                    <a:pt x="26111" y="1992883"/>
                  </a:lnTo>
                  <a:lnTo>
                    <a:pt x="26111" y="1997240"/>
                  </a:lnTo>
                  <a:lnTo>
                    <a:pt x="21755" y="1997240"/>
                  </a:lnTo>
                  <a:lnTo>
                    <a:pt x="17411" y="1997240"/>
                  </a:lnTo>
                  <a:lnTo>
                    <a:pt x="13055" y="1966721"/>
                  </a:lnTo>
                  <a:lnTo>
                    <a:pt x="13055" y="1962365"/>
                  </a:lnTo>
                  <a:lnTo>
                    <a:pt x="17411" y="1962365"/>
                  </a:lnTo>
                  <a:lnTo>
                    <a:pt x="21755" y="1966721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948887" y="4487655"/>
              <a:ext cx="191473" cy="2223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64295" y="4716589"/>
              <a:ext cx="1993264" cy="52705"/>
            </a:xfrm>
            <a:custGeom>
              <a:avLst/>
              <a:gdLst/>
              <a:ahLst/>
              <a:cxnLst/>
              <a:rect l="l" t="t" r="r" b="b"/>
              <a:pathLst>
                <a:path w="1993264" h="52704">
                  <a:moveTo>
                    <a:pt x="4343" y="0"/>
                  </a:moveTo>
                  <a:lnTo>
                    <a:pt x="21755" y="8724"/>
                  </a:lnTo>
                  <a:lnTo>
                    <a:pt x="30454" y="13081"/>
                  </a:lnTo>
                  <a:lnTo>
                    <a:pt x="30454" y="17437"/>
                  </a:lnTo>
                  <a:lnTo>
                    <a:pt x="30454" y="21805"/>
                  </a:lnTo>
                  <a:lnTo>
                    <a:pt x="26098" y="21805"/>
                  </a:lnTo>
                  <a:lnTo>
                    <a:pt x="17399" y="17437"/>
                  </a:lnTo>
                  <a:lnTo>
                    <a:pt x="0" y="8724"/>
                  </a:lnTo>
                  <a:lnTo>
                    <a:pt x="0" y="4356"/>
                  </a:lnTo>
                  <a:lnTo>
                    <a:pt x="0" y="0"/>
                  </a:lnTo>
                  <a:lnTo>
                    <a:pt x="4343" y="0"/>
                  </a:lnTo>
                  <a:close/>
                </a:path>
                <a:path w="1993264" h="52704">
                  <a:moveTo>
                    <a:pt x="60909" y="21805"/>
                  </a:moveTo>
                  <a:lnTo>
                    <a:pt x="87020" y="30530"/>
                  </a:lnTo>
                  <a:lnTo>
                    <a:pt x="91376" y="30530"/>
                  </a:lnTo>
                  <a:lnTo>
                    <a:pt x="91376" y="34886"/>
                  </a:lnTo>
                  <a:lnTo>
                    <a:pt x="91376" y="39243"/>
                  </a:lnTo>
                  <a:lnTo>
                    <a:pt x="87020" y="39243"/>
                  </a:lnTo>
                  <a:lnTo>
                    <a:pt x="60909" y="30530"/>
                  </a:lnTo>
                  <a:lnTo>
                    <a:pt x="56565" y="30530"/>
                  </a:lnTo>
                  <a:lnTo>
                    <a:pt x="56565" y="26162"/>
                  </a:lnTo>
                  <a:lnTo>
                    <a:pt x="60909" y="26162"/>
                  </a:lnTo>
                  <a:lnTo>
                    <a:pt x="60909" y="21805"/>
                  </a:lnTo>
                  <a:close/>
                </a:path>
                <a:path w="1993264" h="52704">
                  <a:moveTo>
                    <a:pt x="121831" y="34886"/>
                  </a:moveTo>
                  <a:lnTo>
                    <a:pt x="139242" y="39243"/>
                  </a:lnTo>
                  <a:lnTo>
                    <a:pt x="152298" y="39243"/>
                  </a:lnTo>
                  <a:lnTo>
                    <a:pt x="156641" y="43611"/>
                  </a:lnTo>
                  <a:lnTo>
                    <a:pt x="152298" y="47967"/>
                  </a:lnTo>
                  <a:lnTo>
                    <a:pt x="147942" y="47967"/>
                  </a:lnTo>
                  <a:lnTo>
                    <a:pt x="139242" y="47967"/>
                  </a:lnTo>
                  <a:lnTo>
                    <a:pt x="121831" y="47967"/>
                  </a:lnTo>
                  <a:lnTo>
                    <a:pt x="117487" y="43611"/>
                  </a:lnTo>
                  <a:lnTo>
                    <a:pt x="117487" y="39243"/>
                  </a:lnTo>
                  <a:lnTo>
                    <a:pt x="121831" y="39243"/>
                  </a:lnTo>
                  <a:lnTo>
                    <a:pt x="121831" y="34886"/>
                  </a:lnTo>
                  <a:close/>
                </a:path>
                <a:path w="1993264" h="52704">
                  <a:moveTo>
                    <a:pt x="187109" y="43611"/>
                  </a:moveTo>
                  <a:lnTo>
                    <a:pt x="213220" y="43611"/>
                  </a:lnTo>
                  <a:lnTo>
                    <a:pt x="217563" y="43611"/>
                  </a:lnTo>
                  <a:lnTo>
                    <a:pt x="217563" y="47967"/>
                  </a:lnTo>
                  <a:lnTo>
                    <a:pt x="213220" y="52324"/>
                  </a:lnTo>
                  <a:lnTo>
                    <a:pt x="187109" y="52324"/>
                  </a:lnTo>
                  <a:lnTo>
                    <a:pt x="182752" y="47967"/>
                  </a:lnTo>
                  <a:lnTo>
                    <a:pt x="182752" y="43611"/>
                  </a:lnTo>
                  <a:lnTo>
                    <a:pt x="187109" y="43611"/>
                  </a:lnTo>
                  <a:close/>
                </a:path>
                <a:path w="1993264" h="52704">
                  <a:moveTo>
                    <a:pt x="248031" y="43611"/>
                  </a:moveTo>
                  <a:lnTo>
                    <a:pt x="278485" y="43611"/>
                  </a:lnTo>
                  <a:lnTo>
                    <a:pt x="282841" y="47967"/>
                  </a:lnTo>
                  <a:lnTo>
                    <a:pt x="278485" y="47967"/>
                  </a:lnTo>
                  <a:lnTo>
                    <a:pt x="278485" y="52324"/>
                  </a:lnTo>
                  <a:lnTo>
                    <a:pt x="248031" y="52324"/>
                  </a:lnTo>
                  <a:lnTo>
                    <a:pt x="248031" y="47967"/>
                  </a:lnTo>
                  <a:lnTo>
                    <a:pt x="243674" y="47967"/>
                  </a:lnTo>
                  <a:lnTo>
                    <a:pt x="248031" y="43611"/>
                  </a:lnTo>
                  <a:close/>
                </a:path>
                <a:path w="1993264" h="52704">
                  <a:moveTo>
                    <a:pt x="313296" y="43611"/>
                  </a:moveTo>
                  <a:lnTo>
                    <a:pt x="339407" y="43611"/>
                  </a:lnTo>
                  <a:lnTo>
                    <a:pt x="343763" y="43611"/>
                  </a:lnTo>
                  <a:lnTo>
                    <a:pt x="343763" y="47967"/>
                  </a:lnTo>
                  <a:lnTo>
                    <a:pt x="339407" y="52324"/>
                  </a:lnTo>
                  <a:lnTo>
                    <a:pt x="313296" y="52324"/>
                  </a:lnTo>
                  <a:lnTo>
                    <a:pt x="308952" y="47967"/>
                  </a:lnTo>
                  <a:lnTo>
                    <a:pt x="308952" y="43611"/>
                  </a:lnTo>
                  <a:lnTo>
                    <a:pt x="313296" y="43611"/>
                  </a:lnTo>
                  <a:close/>
                </a:path>
                <a:path w="1993264" h="52704">
                  <a:moveTo>
                    <a:pt x="378574" y="43611"/>
                  </a:moveTo>
                  <a:lnTo>
                    <a:pt x="404685" y="43611"/>
                  </a:lnTo>
                  <a:lnTo>
                    <a:pt x="409028" y="43611"/>
                  </a:lnTo>
                  <a:lnTo>
                    <a:pt x="409028" y="47967"/>
                  </a:lnTo>
                  <a:lnTo>
                    <a:pt x="404685" y="52324"/>
                  </a:lnTo>
                  <a:lnTo>
                    <a:pt x="378574" y="52324"/>
                  </a:lnTo>
                  <a:lnTo>
                    <a:pt x="374218" y="47967"/>
                  </a:lnTo>
                  <a:lnTo>
                    <a:pt x="374218" y="43611"/>
                  </a:lnTo>
                  <a:lnTo>
                    <a:pt x="378574" y="43611"/>
                  </a:lnTo>
                  <a:close/>
                </a:path>
                <a:path w="1993264" h="52704">
                  <a:moveTo>
                    <a:pt x="439496" y="43611"/>
                  </a:moveTo>
                  <a:lnTo>
                    <a:pt x="465607" y="43611"/>
                  </a:lnTo>
                  <a:lnTo>
                    <a:pt x="469950" y="43611"/>
                  </a:lnTo>
                  <a:lnTo>
                    <a:pt x="469950" y="47967"/>
                  </a:lnTo>
                  <a:lnTo>
                    <a:pt x="465607" y="52324"/>
                  </a:lnTo>
                  <a:lnTo>
                    <a:pt x="439496" y="52324"/>
                  </a:lnTo>
                  <a:lnTo>
                    <a:pt x="435140" y="47967"/>
                  </a:lnTo>
                  <a:lnTo>
                    <a:pt x="435140" y="43611"/>
                  </a:lnTo>
                  <a:lnTo>
                    <a:pt x="439496" y="43611"/>
                  </a:lnTo>
                  <a:close/>
                </a:path>
                <a:path w="1993264" h="52704">
                  <a:moveTo>
                    <a:pt x="504761" y="43611"/>
                  </a:moveTo>
                  <a:lnTo>
                    <a:pt x="530872" y="43611"/>
                  </a:lnTo>
                  <a:lnTo>
                    <a:pt x="535228" y="43611"/>
                  </a:lnTo>
                  <a:lnTo>
                    <a:pt x="535228" y="47967"/>
                  </a:lnTo>
                  <a:lnTo>
                    <a:pt x="530872" y="52324"/>
                  </a:lnTo>
                  <a:lnTo>
                    <a:pt x="504761" y="52324"/>
                  </a:lnTo>
                  <a:lnTo>
                    <a:pt x="500418" y="47967"/>
                  </a:lnTo>
                  <a:lnTo>
                    <a:pt x="500418" y="43611"/>
                  </a:lnTo>
                  <a:lnTo>
                    <a:pt x="504761" y="43611"/>
                  </a:lnTo>
                  <a:close/>
                </a:path>
                <a:path w="1993264" h="52704">
                  <a:moveTo>
                    <a:pt x="565683" y="43611"/>
                  </a:moveTo>
                  <a:lnTo>
                    <a:pt x="596150" y="43611"/>
                  </a:lnTo>
                  <a:lnTo>
                    <a:pt x="600494" y="47967"/>
                  </a:lnTo>
                  <a:lnTo>
                    <a:pt x="596150" y="47967"/>
                  </a:lnTo>
                  <a:lnTo>
                    <a:pt x="596150" y="52324"/>
                  </a:lnTo>
                  <a:lnTo>
                    <a:pt x="565683" y="52324"/>
                  </a:lnTo>
                  <a:lnTo>
                    <a:pt x="565683" y="47967"/>
                  </a:lnTo>
                  <a:lnTo>
                    <a:pt x="561327" y="47967"/>
                  </a:lnTo>
                  <a:lnTo>
                    <a:pt x="565683" y="43611"/>
                  </a:lnTo>
                  <a:close/>
                </a:path>
                <a:path w="1993264" h="52704">
                  <a:moveTo>
                    <a:pt x="630961" y="43611"/>
                  </a:moveTo>
                  <a:lnTo>
                    <a:pt x="657059" y="43611"/>
                  </a:lnTo>
                  <a:lnTo>
                    <a:pt x="661416" y="43611"/>
                  </a:lnTo>
                  <a:lnTo>
                    <a:pt x="661416" y="47967"/>
                  </a:lnTo>
                  <a:lnTo>
                    <a:pt x="657059" y="52324"/>
                  </a:lnTo>
                  <a:lnTo>
                    <a:pt x="630961" y="52324"/>
                  </a:lnTo>
                  <a:lnTo>
                    <a:pt x="626605" y="47967"/>
                  </a:lnTo>
                  <a:lnTo>
                    <a:pt x="626605" y="43611"/>
                  </a:lnTo>
                  <a:lnTo>
                    <a:pt x="630961" y="43611"/>
                  </a:lnTo>
                  <a:close/>
                </a:path>
                <a:path w="1993264" h="52704">
                  <a:moveTo>
                    <a:pt x="691883" y="43611"/>
                  </a:moveTo>
                  <a:lnTo>
                    <a:pt x="722337" y="43611"/>
                  </a:lnTo>
                  <a:lnTo>
                    <a:pt x="726694" y="47967"/>
                  </a:lnTo>
                  <a:lnTo>
                    <a:pt x="722337" y="47967"/>
                  </a:lnTo>
                  <a:lnTo>
                    <a:pt x="722337" y="52324"/>
                  </a:lnTo>
                  <a:lnTo>
                    <a:pt x="691883" y="52324"/>
                  </a:lnTo>
                  <a:lnTo>
                    <a:pt x="691883" y="47967"/>
                  </a:lnTo>
                  <a:lnTo>
                    <a:pt x="687527" y="47967"/>
                  </a:lnTo>
                  <a:lnTo>
                    <a:pt x="691883" y="43611"/>
                  </a:lnTo>
                  <a:close/>
                </a:path>
                <a:path w="1993264" h="52704">
                  <a:moveTo>
                    <a:pt x="757148" y="43611"/>
                  </a:moveTo>
                  <a:lnTo>
                    <a:pt x="783259" y="43611"/>
                  </a:lnTo>
                  <a:lnTo>
                    <a:pt x="787615" y="43611"/>
                  </a:lnTo>
                  <a:lnTo>
                    <a:pt x="787615" y="47967"/>
                  </a:lnTo>
                  <a:lnTo>
                    <a:pt x="783259" y="52324"/>
                  </a:lnTo>
                  <a:lnTo>
                    <a:pt x="757148" y="52324"/>
                  </a:lnTo>
                  <a:lnTo>
                    <a:pt x="752792" y="47967"/>
                  </a:lnTo>
                  <a:lnTo>
                    <a:pt x="752792" y="43611"/>
                  </a:lnTo>
                  <a:lnTo>
                    <a:pt x="757148" y="43611"/>
                  </a:lnTo>
                  <a:close/>
                </a:path>
                <a:path w="1993264" h="52704">
                  <a:moveTo>
                    <a:pt x="822426" y="43611"/>
                  </a:moveTo>
                  <a:lnTo>
                    <a:pt x="848525" y="43611"/>
                  </a:lnTo>
                  <a:lnTo>
                    <a:pt x="852881" y="43611"/>
                  </a:lnTo>
                  <a:lnTo>
                    <a:pt x="852881" y="47967"/>
                  </a:lnTo>
                  <a:lnTo>
                    <a:pt x="848525" y="52324"/>
                  </a:lnTo>
                  <a:lnTo>
                    <a:pt x="822426" y="52324"/>
                  </a:lnTo>
                  <a:lnTo>
                    <a:pt x="818070" y="47967"/>
                  </a:lnTo>
                  <a:lnTo>
                    <a:pt x="818070" y="43611"/>
                  </a:lnTo>
                  <a:lnTo>
                    <a:pt x="822426" y="43611"/>
                  </a:lnTo>
                  <a:close/>
                </a:path>
                <a:path w="1993264" h="52704">
                  <a:moveTo>
                    <a:pt x="883335" y="43611"/>
                  </a:moveTo>
                  <a:lnTo>
                    <a:pt x="909446" y="43611"/>
                  </a:lnTo>
                  <a:lnTo>
                    <a:pt x="913803" y="43611"/>
                  </a:lnTo>
                  <a:lnTo>
                    <a:pt x="918159" y="47967"/>
                  </a:lnTo>
                  <a:lnTo>
                    <a:pt x="913803" y="47967"/>
                  </a:lnTo>
                  <a:lnTo>
                    <a:pt x="909446" y="52324"/>
                  </a:lnTo>
                  <a:lnTo>
                    <a:pt x="883335" y="52324"/>
                  </a:lnTo>
                  <a:lnTo>
                    <a:pt x="883335" y="47967"/>
                  </a:lnTo>
                  <a:lnTo>
                    <a:pt x="878992" y="47967"/>
                  </a:lnTo>
                  <a:lnTo>
                    <a:pt x="883335" y="43611"/>
                  </a:lnTo>
                  <a:close/>
                </a:path>
                <a:path w="1993264" h="52704">
                  <a:moveTo>
                    <a:pt x="948613" y="43611"/>
                  </a:moveTo>
                  <a:lnTo>
                    <a:pt x="974725" y="43611"/>
                  </a:lnTo>
                  <a:lnTo>
                    <a:pt x="979068" y="43611"/>
                  </a:lnTo>
                  <a:lnTo>
                    <a:pt x="979068" y="47967"/>
                  </a:lnTo>
                  <a:lnTo>
                    <a:pt x="974725" y="52324"/>
                  </a:lnTo>
                  <a:lnTo>
                    <a:pt x="948613" y="52324"/>
                  </a:lnTo>
                  <a:lnTo>
                    <a:pt x="944257" y="47967"/>
                  </a:lnTo>
                  <a:lnTo>
                    <a:pt x="944257" y="43611"/>
                  </a:lnTo>
                  <a:lnTo>
                    <a:pt x="948613" y="43611"/>
                  </a:lnTo>
                  <a:close/>
                </a:path>
                <a:path w="1993264" h="52704">
                  <a:moveTo>
                    <a:pt x="1009535" y="43611"/>
                  </a:moveTo>
                  <a:lnTo>
                    <a:pt x="1039990" y="43611"/>
                  </a:lnTo>
                  <a:lnTo>
                    <a:pt x="1044346" y="47967"/>
                  </a:lnTo>
                  <a:lnTo>
                    <a:pt x="1039990" y="47967"/>
                  </a:lnTo>
                  <a:lnTo>
                    <a:pt x="1039990" y="52324"/>
                  </a:lnTo>
                  <a:lnTo>
                    <a:pt x="1009535" y="52324"/>
                  </a:lnTo>
                  <a:lnTo>
                    <a:pt x="1009535" y="47967"/>
                  </a:lnTo>
                  <a:lnTo>
                    <a:pt x="1005179" y="47967"/>
                  </a:lnTo>
                  <a:lnTo>
                    <a:pt x="1009535" y="43611"/>
                  </a:lnTo>
                  <a:close/>
                </a:path>
                <a:path w="1993264" h="52704">
                  <a:moveTo>
                    <a:pt x="1074801" y="43611"/>
                  </a:moveTo>
                  <a:lnTo>
                    <a:pt x="1100912" y="43611"/>
                  </a:lnTo>
                  <a:lnTo>
                    <a:pt x="1105268" y="43611"/>
                  </a:lnTo>
                  <a:lnTo>
                    <a:pt x="1105268" y="47967"/>
                  </a:lnTo>
                  <a:lnTo>
                    <a:pt x="1100912" y="52324"/>
                  </a:lnTo>
                  <a:lnTo>
                    <a:pt x="1074801" y="52324"/>
                  </a:lnTo>
                  <a:lnTo>
                    <a:pt x="1070457" y="47967"/>
                  </a:lnTo>
                  <a:lnTo>
                    <a:pt x="1070457" y="43611"/>
                  </a:lnTo>
                  <a:lnTo>
                    <a:pt x="1074801" y="43611"/>
                  </a:lnTo>
                  <a:close/>
                </a:path>
                <a:path w="1993264" h="52704">
                  <a:moveTo>
                    <a:pt x="1140079" y="43611"/>
                  </a:moveTo>
                  <a:lnTo>
                    <a:pt x="1166190" y="43611"/>
                  </a:lnTo>
                  <a:lnTo>
                    <a:pt x="1170533" y="43611"/>
                  </a:lnTo>
                  <a:lnTo>
                    <a:pt x="1170533" y="47967"/>
                  </a:lnTo>
                  <a:lnTo>
                    <a:pt x="1166190" y="52324"/>
                  </a:lnTo>
                  <a:lnTo>
                    <a:pt x="1140079" y="52324"/>
                  </a:lnTo>
                  <a:lnTo>
                    <a:pt x="1135722" y="47967"/>
                  </a:lnTo>
                  <a:lnTo>
                    <a:pt x="1135722" y="43611"/>
                  </a:lnTo>
                  <a:lnTo>
                    <a:pt x="1140079" y="43611"/>
                  </a:lnTo>
                  <a:close/>
                </a:path>
                <a:path w="1993264" h="52704">
                  <a:moveTo>
                    <a:pt x="1201000" y="43611"/>
                  </a:moveTo>
                  <a:lnTo>
                    <a:pt x="1227112" y="43611"/>
                  </a:lnTo>
                  <a:lnTo>
                    <a:pt x="1231455" y="43611"/>
                  </a:lnTo>
                  <a:lnTo>
                    <a:pt x="1231455" y="47967"/>
                  </a:lnTo>
                  <a:lnTo>
                    <a:pt x="1227112" y="52324"/>
                  </a:lnTo>
                  <a:lnTo>
                    <a:pt x="1201000" y="52324"/>
                  </a:lnTo>
                  <a:lnTo>
                    <a:pt x="1196644" y="47967"/>
                  </a:lnTo>
                  <a:lnTo>
                    <a:pt x="1196644" y="43611"/>
                  </a:lnTo>
                  <a:lnTo>
                    <a:pt x="1201000" y="43611"/>
                  </a:lnTo>
                  <a:close/>
                </a:path>
                <a:path w="1993264" h="52704">
                  <a:moveTo>
                    <a:pt x="1266266" y="43611"/>
                  </a:moveTo>
                  <a:lnTo>
                    <a:pt x="1292377" y="43611"/>
                  </a:lnTo>
                  <a:lnTo>
                    <a:pt x="1296733" y="43611"/>
                  </a:lnTo>
                  <a:lnTo>
                    <a:pt x="1296733" y="47967"/>
                  </a:lnTo>
                  <a:lnTo>
                    <a:pt x="1292377" y="52324"/>
                  </a:lnTo>
                  <a:lnTo>
                    <a:pt x="1266266" y="52324"/>
                  </a:lnTo>
                  <a:lnTo>
                    <a:pt x="1261922" y="47967"/>
                  </a:lnTo>
                  <a:lnTo>
                    <a:pt x="1261922" y="43611"/>
                  </a:lnTo>
                  <a:lnTo>
                    <a:pt x="1266266" y="43611"/>
                  </a:lnTo>
                  <a:close/>
                </a:path>
                <a:path w="1993264" h="52704">
                  <a:moveTo>
                    <a:pt x="1327188" y="43611"/>
                  </a:moveTo>
                  <a:lnTo>
                    <a:pt x="1357655" y="43611"/>
                  </a:lnTo>
                  <a:lnTo>
                    <a:pt x="1361998" y="47967"/>
                  </a:lnTo>
                  <a:lnTo>
                    <a:pt x="1357655" y="47967"/>
                  </a:lnTo>
                  <a:lnTo>
                    <a:pt x="1357655" y="52324"/>
                  </a:lnTo>
                  <a:lnTo>
                    <a:pt x="1327188" y="52324"/>
                  </a:lnTo>
                  <a:lnTo>
                    <a:pt x="1327188" y="47967"/>
                  </a:lnTo>
                  <a:lnTo>
                    <a:pt x="1322844" y="47967"/>
                  </a:lnTo>
                  <a:lnTo>
                    <a:pt x="1327188" y="43611"/>
                  </a:lnTo>
                  <a:close/>
                </a:path>
                <a:path w="1993264" h="52704">
                  <a:moveTo>
                    <a:pt x="1392466" y="43611"/>
                  </a:moveTo>
                  <a:lnTo>
                    <a:pt x="1418577" y="43611"/>
                  </a:lnTo>
                  <a:lnTo>
                    <a:pt x="1422920" y="43611"/>
                  </a:lnTo>
                  <a:lnTo>
                    <a:pt x="1422920" y="47967"/>
                  </a:lnTo>
                  <a:lnTo>
                    <a:pt x="1418577" y="52324"/>
                  </a:lnTo>
                  <a:lnTo>
                    <a:pt x="1392466" y="52324"/>
                  </a:lnTo>
                  <a:lnTo>
                    <a:pt x="1388109" y="47967"/>
                  </a:lnTo>
                  <a:lnTo>
                    <a:pt x="1388109" y="43611"/>
                  </a:lnTo>
                  <a:lnTo>
                    <a:pt x="1392466" y="43611"/>
                  </a:lnTo>
                  <a:close/>
                </a:path>
                <a:path w="1993264" h="52704">
                  <a:moveTo>
                    <a:pt x="1453388" y="43611"/>
                  </a:moveTo>
                  <a:lnTo>
                    <a:pt x="1483842" y="43611"/>
                  </a:lnTo>
                  <a:lnTo>
                    <a:pt x="1488198" y="47967"/>
                  </a:lnTo>
                  <a:lnTo>
                    <a:pt x="1483842" y="47967"/>
                  </a:lnTo>
                  <a:lnTo>
                    <a:pt x="1483842" y="52324"/>
                  </a:lnTo>
                  <a:lnTo>
                    <a:pt x="1453388" y="52324"/>
                  </a:lnTo>
                  <a:lnTo>
                    <a:pt x="1453388" y="47967"/>
                  </a:lnTo>
                  <a:lnTo>
                    <a:pt x="1449031" y="47967"/>
                  </a:lnTo>
                  <a:lnTo>
                    <a:pt x="1453388" y="43611"/>
                  </a:lnTo>
                  <a:close/>
                </a:path>
                <a:path w="1993264" h="52704">
                  <a:moveTo>
                    <a:pt x="1518653" y="43611"/>
                  </a:moveTo>
                  <a:lnTo>
                    <a:pt x="1544764" y="43611"/>
                  </a:lnTo>
                  <a:lnTo>
                    <a:pt x="1549120" y="43611"/>
                  </a:lnTo>
                  <a:lnTo>
                    <a:pt x="1549120" y="47967"/>
                  </a:lnTo>
                  <a:lnTo>
                    <a:pt x="1544764" y="52324"/>
                  </a:lnTo>
                  <a:lnTo>
                    <a:pt x="1518653" y="52324"/>
                  </a:lnTo>
                  <a:lnTo>
                    <a:pt x="1514309" y="47967"/>
                  </a:lnTo>
                  <a:lnTo>
                    <a:pt x="1514309" y="43611"/>
                  </a:lnTo>
                  <a:lnTo>
                    <a:pt x="1518653" y="43611"/>
                  </a:lnTo>
                  <a:close/>
                </a:path>
                <a:path w="1993264" h="52704">
                  <a:moveTo>
                    <a:pt x="1583931" y="43611"/>
                  </a:moveTo>
                  <a:lnTo>
                    <a:pt x="1610042" y="43611"/>
                  </a:lnTo>
                  <a:lnTo>
                    <a:pt x="1614385" y="43611"/>
                  </a:lnTo>
                  <a:lnTo>
                    <a:pt x="1614385" y="47967"/>
                  </a:lnTo>
                  <a:lnTo>
                    <a:pt x="1610042" y="52324"/>
                  </a:lnTo>
                  <a:lnTo>
                    <a:pt x="1583931" y="52324"/>
                  </a:lnTo>
                  <a:lnTo>
                    <a:pt x="1579575" y="47967"/>
                  </a:lnTo>
                  <a:lnTo>
                    <a:pt x="1579575" y="43611"/>
                  </a:lnTo>
                  <a:lnTo>
                    <a:pt x="1583931" y="43611"/>
                  </a:lnTo>
                  <a:close/>
                </a:path>
                <a:path w="1993264" h="52704">
                  <a:moveTo>
                    <a:pt x="1644853" y="43611"/>
                  </a:moveTo>
                  <a:lnTo>
                    <a:pt x="1670951" y="43611"/>
                  </a:lnTo>
                  <a:lnTo>
                    <a:pt x="1675307" y="43611"/>
                  </a:lnTo>
                  <a:lnTo>
                    <a:pt x="1679663" y="47967"/>
                  </a:lnTo>
                  <a:lnTo>
                    <a:pt x="1675307" y="47967"/>
                  </a:lnTo>
                  <a:lnTo>
                    <a:pt x="1670951" y="52324"/>
                  </a:lnTo>
                  <a:lnTo>
                    <a:pt x="1644853" y="52324"/>
                  </a:lnTo>
                  <a:lnTo>
                    <a:pt x="1644853" y="47967"/>
                  </a:lnTo>
                  <a:lnTo>
                    <a:pt x="1640497" y="47967"/>
                  </a:lnTo>
                  <a:lnTo>
                    <a:pt x="1644853" y="43611"/>
                  </a:lnTo>
                  <a:close/>
                </a:path>
                <a:path w="1993264" h="52704">
                  <a:moveTo>
                    <a:pt x="1710118" y="43611"/>
                  </a:moveTo>
                  <a:lnTo>
                    <a:pt x="1736229" y="43611"/>
                  </a:lnTo>
                  <a:lnTo>
                    <a:pt x="1740585" y="43611"/>
                  </a:lnTo>
                  <a:lnTo>
                    <a:pt x="1740585" y="47967"/>
                  </a:lnTo>
                  <a:lnTo>
                    <a:pt x="1736229" y="52324"/>
                  </a:lnTo>
                  <a:lnTo>
                    <a:pt x="1710118" y="52324"/>
                  </a:lnTo>
                  <a:lnTo>
                    <a:pt x="1705762" y="47967"/>
                  </a:lnTo>
                  <a:lnTo>
                    <a:pt x="1705762" y="43611"/>
                  </a:lnTo>
                  <a:lnTo>
                    <a:pt x="1710118" y="43611"/>
                  </a:lnTo>
                  <a:close/>
                </a:path>
                <a:path w="1993264" h="52704">
                  <a:moveTo>
                    <a:pt x="1771040" y="43611"/>
                  </a:moveTo>
                  <a:lnTo>
                    <a:pt x="1801495" y="43611"/>
                  </a:lnTo>
                  <a:lnTo>
                    <a:pt x="1805851" y="47967"/>
                  </a:lnTo>
                  <a:lnTo>
                    <a:pt x="1801495" y="47967"/>
                  </a:lnTo>
                  <a:lnTo>
                    <a:pt x="1801495" y="52324"/>
                  </a:lnTo>
                  <a:lnTo>
                    <a:pt x="1771040" y="52324"/>
                  </a:lnTo>
                  <a:lnTo>
                    <a:pt x="1771040" y="47967"/>
                  </a:lnTo>
                  <a:lnTo>
                    <a:pt x="1766684" y="47967"/>
                  </a:lnTo>
                  <a:lnTo>
                    <a:pt x="1771040" y="43611"/>
                  </a:lnTo>
                  <a:close/>
                </a:path>
                <a:path w="1993264" h="52704">
                  <a:moveTo>
                    <a:pt x="1836318" y="43611"/>
                  </a:moveTo>
                  <a:lnTo>
                    <a:pt x="1862416" y="43611"/>
                  </a:lnTo>
                  <a:lnTo>
                    <a:pt x="1866772" y="43611"/>
                  </a:lnTo>
                  <a:lnTo>
                    <a:pt x="1866772" y="47967"/>
                  </a:lnTo>
                  <a:lnTo>
                    <a:pt x="1862416" y="52324"/>
                  </a:lnTo>
                  <a:lnTo>
                    <a:pt x="1836318" y="52324"/>
                  </a:lnTo>
                  <a:lnTo>
                    <a:pt x="1831962" y="47967"/>
                  </a:lnTo>
                  <a:lnTo>
                    <a:pt x="1831962" y="43611"/>
                  </a:lnTo>
                  <a:lnTo>
                    <a:pt x="1836318" y="43611"/>
                  </a:lnTo>
                  <a:close/>
                </a:path>
                <a:path w="1993264" h="52704">
                  <a:moveTo>
                    <a:pt x="1901583" y="39243"/>
                  </a:moveTo>
                  <a:lnTo>
                    <a:pt x="1914639" y="39243"/>
                  </a:lnTo>
                  <a:lnTo>
                    <a:pt x="1927694" y="39243"/>
                  </a:lnTo>
                  <a:lnTo>
                    <a:pt x="1932051" y="39243"/>
                  </a:lnTo>
                  <a:lnTo>
                    <a:pt x="1932051" y="43611"/>
                  </a:lnTo>
                  <a:lnTo>
                    <a:pt x="1927694" y="47967"/>
                  </a:lnTo>
                  <a:lnTo>
                    <a:pt x="1914639" y="47967"/>
                  </a:lnTo>
                  <a:lnTo>
                    <a:pt x="1901583" y="47967"/>
                  </a:lnTo>
                  <a:lnTo>
                    <a:pt x="1897227" y="47967"/>
                  </a:lnTo>
                  <a:lnTo>
                    <a:pt x="1897227" y="43611"/>
                  </a:lnTo>
                  <a:lnTo>
                    <a:pt x="1901583" y="39243"/>
                  </a:lnTo>
                  <a:close/>
                </a:path>
                <a:path w="1993264" h="52704">
                  <a:moveTo>
                    <a:pt x="1962505" y="30530"/>
                  </a:moveTo>
                  <a:lnTo>
                    <a:pt x="1988616" y="26162"/>
                  </a:lnTo>
                  <a:lnTo>
                    <a:pt x="1992960" y="26162"/>
                  </a:lnTo>
                  <a:lnTo>
                    <a:pt x="1992960" y="30530"/>
                  </a:lnTo>
                  <a:lnTo>
                    <a:pt x="1988616" y="34886"/>
                  </a:lnTo>
                  <a:lnTo>
                    <a:pt x="1962505" y="39243"/>
                  </a:lnTo>
                  <a:lnTo>
                    <a:pt x="1958149" y="39243"/>
                  </a:lnTo>
                  <a:lnTo>
                    <a:pt x="1958149" y="34886"/>
                  </a:lnTo>
                  <a:lnTo>
                    <a:pt x="1962505" y="30530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81191" y="4492011"/>
              <a:ext cx="252382" cy="2485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13999" y="2470772"/>
              <a:ext cx="48260" cy="1997710"/>
            </a:xfrm>
            <a:custGeom>
              <a:avLst/>
              <a:gdLst/>
              <a:ahLst/>
              <a:cxnLst/>
              <a:rect l="l" t="t" r="r" b="b"/>
              <a:pathLst>
                <a:path w="48260" h="1997710">
                  <a:moveTo>
                    <a:pt x="21755" y="1992884"/>
                  </a:moveTo>
                  <a:lnTo>
                    <a:pt x="26111" y="1966722"/>
                  </a:lnTo>
                  <a:lnTo>
                    <a:pt x="30454" y="1962365"/>
                  </a:lnTo>
                  <a:lnTo>
                    <a:pt x="34810" y="1966722"/>
                  </a:lnTo>
                  <a:lnTo>
                    <a:pt x="30454" y="1992884"/>
                  </a:lnTo>
                  <a:lnTo>
                    <a:pt x="26111" y="1997252"/>
                  </a:lnTo>
                  <a:lnTo>
                    <a:pt x="21755" y="1997252"/>
                  </a:lnTo>
                  <a:lnTo>
                    <a:pt x="21755" y="1992884"/>
                  </a:lnTo>
                  <a:close/>
                </a:path>
                <a:path w="48260" h="1997710">
                  <a:moveTo>
                    <a:pt x="34810" y="1931835"/>
                  </a:moveTo>
                  <a:lnTo>
                    <a:pt x="34810" y="1910029"/>
                  </a:lnTo>
                  <a:lnTo>
                    <a:pt x="34810" y="1905673"/>
                  </a:lnTo>
                  <a:lnTo>
                    <a:pt x="39166" y="1901317"/>
                  </a:lnTo>
                  <a:lnTo>
                    <a:pt x="43510" y="1901317"/>
                  </a:lnTo>
                  <a:lnTo>
                    <a:pt x="47866" y="1905673"/>
                  </a:lnTo>
                  <a:lnTo>
                    <a:pt x="43510" y="1914398"/>
                  </a:lnTo>
                  <a:lnTo>
                    <a:pt x="43510" y="1931835"/>
                  </a:lnTo>
                  <a:lnTo>
                    <a:pt x="39166" y="1936203"/>
                  </a:lnTo>
                  <a:lnTo>
                    <a:pt x="34810" y="1936203"/>
                  </a:lnTo>
                  <a:lnTo>
                    <a:pt x="34810" y="1931835"/>
                  </a:lnTo>
                  <a:close/>
                </a:path>
                <a:path w="48260" h="1997710">
                  <a:moveTo>
                    <a:pt x="39166" y="1866430"/>
                  </a:moveTo>
                  <a:lnTo>
                    <a:pt x="39166" y="1840268"/>
                  </a:lnTo>
                  <a:lnTo>
                    <a:pt x="39166" y="1835899"/>
                  </a:lnTo>
                  <a:lnTo>
                    <a:pt x="43510" y="1835899"/>
                  </a:lnTo>
                  <a:lnTo>
                    <a:pt x="47866" y="1835899"/>
                  </a:lnTo>
                  <a:lnTo>
                    <a:pt x="47866" y="1840268"/>
                  </a:lnTo>
                  <a:lnTo>
                    <a:pt x="47866" y="1866430"/>
                  </a:lnTo>
                  <a:lnTo>
                    <a:pt x="47866" y="1870786"/>
                  </a:lnTo>
                  <a:lnTo>
                    <a:pt x="43510" y="1870786"/>
                  </a:lnTo>
                  <a:lnTo>
                    <a:pt x="39166" y="1870786"/>
                  </a:lnTo>
                  <a:lnTo>
                    <a:pt x="39166" y="1866430"/>
                  </a:lnTo>
                  <a:close/>
                </a:path>
                <a:path w="48260" h="1997710">
                  <a:moveTo>
                    <a:pt x="39166" y="1805381"/>
                  </a:moveTo>
                  <a:lnTo>
                    <a:pt x="39166" y="1779206"/>
                  </a:lnTo>
                  <a:lnTo>
                    <a:pt x="39166" y="1774850"/>
                  </a:lnTo>
                  <a:lnTo>
                    <a:pt x="43510" y="1774850"/>
                  </a:lnTo>
                  <a:lnTo>
                    <a:pt x="47866" y="1774850"/>
                  </a:lnTo>
                  <a:lnTo>
                    <a:pt x="47866" y="1779206"/>
                  </a:lnTo>
                  <a:lnTo>
                    <a:pt x="47866" y="1805381"/>
                  </a:lnTo>
                  <a:lnTo>
                    <a:pt x="47866" y="1809737"/>
                  </a:lnTo>
                  <a:lnTo>
                    <a:pt x="43510" y="1809737"/>
                  </a:lnTo>
                  <a:lnTo>
                    <a:pt x="39166" y="1809737"/>
                  </a:lnTo>
                  <a:lnTo>
                    <a:pt x="39166" y="1805381"/>
                  </a:lnTo>
                  <a:close/>
                </a:path>
                <a:path w="48260" h="1997710">
                  <a:moveTo>
                    <a:pt x="39166" y="1739963"/>
                  </a:moveTo>
                  <a:lnTo>
                    <a:pt x="39166" y="1713801"/>
                  </a:lnTo>
                  <a:lnTo>
                    <a:pt x="39166" y="1709432"/>
                  </a:lnTo>
                  <a:lnTo>
                    <a:pt x="43510" y="1709432"/>
                  </a:lnTo>
                  <a:lnTo>
                    <a:pt x="47866" y="1709432"/>
                  </a:lnTo>
                  <a:lnTo>
                    <a:pt x="47866" y="1713801"/>
                  </a:lnTo>
                  <a:lnTo>
                    <a:pt x="47866" y="1739963"/>
                  </a:lnTo>
                  <a:lnTo>
                    <a:pt x="47866" y="1744319"/>
                  </a:lnTo>
                  <a:lnTo>
                    <a:pt x="43510" y="1744319"/>
                  </a:lnTo>
                  <a:lnTo>
                    <a:pt x="39166" y="1744319"/>
                  </a:lnTo>
                  <a:lnTo>
                    <a:pt x="39166" y="1739963"/>
                  </a:lnTo>
                  <a:close/>
                </a:path>
                <a:path w="48260" h="1997710">
                  <a:moveTo>
                    <a:pt x="39166" y="1678914"/>
                  </a:moveTo>
                  <a:lnTo>
                    <a:pt x="39166" y="1648383"/>
                  </a:lnTo>
                  <a:lnTo>
                    <a:pt x="43510" y="1644027"/>
                  </a:lnTo>
                  <a:lnTo>
                    <a:pt x="47866" y="1648383"/>
                  </a:lnTo>
                  <a:lnTo>
                    <a:pt x="47866" y="1678914"/>
                  </a:lnTo>
                  <a:lnTo>
                    <a:pt x="43510" y="1683270"/>
                  </a:lnTo>
                  <a:lnTo>
                    <a:pt x="39166" y="1678914"/>
                  </a:lnTo>
                  <a:close/>
                </a:path>
                <a:path w="48260" h="1997710">
                  <a:moveTo>
                    <a:pt x="39166" y="1613496"/>
                  </a:moveTo>
                  <a:lnTo>
                    <a:pt x="39166" y="1587334"/>
                  </a:lnTo>
                  <a:lnTo>
                    <a:pt x="39166" y="1582978"/>
                  </a:lnTo>
                  <a:lnTo>
                    <a:pt x="43510" y="1582978"/>
                  </a:lnTo>
                  <a:lnTo>
                    <a:pt x="47866" y="1582978"/>
                  </a:lnTo>
                  <a:lnTo>
                    <a:pt x="47866" y="1587334"/>
                  </a:lnTo>
                  <a:lnTo>
                    <a:pt x="47866" y="1613496"/>
                  </a:lnTo>
                  <a:lnTo>
                    <a:pt x="47866" y="1617865"/>
                  </a:lnTo>
                  <a:lnTo>
                    <a:pt x="43510" y="1617865"/>
                  </a:lnTo>
                  <a:lnTo>
                    <a:pt x="39166" y="1617865"/>
                  </a:lnTo>
                  <a:lnTo>
                    <a:pt x="39166" y="1613496"/>
                  </a:lnTo>
                  <a:close/>
                </a:path>
                <a:path w="48260" h="1997710">
                  <a:moveTo>
                    <a:pt x="39166" y="1552448"/>
                  </a:moveTo>
                  <a:lnTo>
                    <a:pt x="39166" y="1521929"/>
                  </a:lnTo>
                  <a:lnTo>
                    <a:pt x="43510" y="1517561"/>
                  </a:lnTo>
                  <a:lnTo>
                    <a:pt x="47866" y="1521929"/>
                  </a:lnTo>
                  <a:lnTo>
                    <a:pt x="47866" y="1552448"/>
                  </a:lnTo>
                  <a:lnTo>
                    <a:pt x="43510" y="1556804"/>
                  </a:lnTo>
                  <a:lnTo>
                    <a:pt x="39166" y="1552448"/>
                  </a:lnTo>
                  <a:close/>
                </a:path>
                <a:path w="48260" h="1997710">
                  <a:moveTo>
                    <a:pt x="39166" y="1487043"/>
                  </a:moveTo>
                  <a:lnTo>
                    <a:pt x="39166" y="1460868"/>
                  </a:lnTo>
                  <a:lnTo>
                    <a:pt x="39166" y="1456512"/>
                  </a:lnTo>
                  <a:lnTo>
                    <a:pt x="43510" y="1456512"/>
                  </a:lnTo>
                  <a:lnTo>
                    <a:pt x="47866" y="1456512"/>
                  </a:lnTo>
                  <a:lnTo>
                    <a:pt x="47866" y="1460868"/>
                  </a:lnTo>
                  <a:lnTo>
                    <a:pt x="47866" y="1487043"/>
                  </a:lnTo>
                  <a:lnTo>
                    <a:pt x="47866" y="1491399"/>
                  </a:lnTo>
                  <a:lnTo>
                    <a:pt x="43510" y="1491399"/>
                  </a:lnTo>
                  <a:lnTo>
                    <a:pt x="39166" y="1491399"/>
                  </a:lnTo>
                  <a:lnTo>
                    <a:pt x="39166" y="1487043"/>
                  </a:lnTo>
                  <a:close/>
                </a:path>
                <a:path w="48260" h="1997710">
                  <a:moveTo>
                    <a:pt x="39166" y="1421625"/>
                  </a:moveTo>
                  <a:lnTo>
                    <a:pt x="39166" y="1395463"/>
                  </a:lnTo>
                  <a:lnTo>
                    <a:pt x="39166" y="1391094"/>
                  </a:lnTo>
                  <a:lnTo>
                    <a:pt x="43510" y="1391094"/>
                  </a:lnTo>
                  <a:lnTo>
                    <a:pt x="47866" y="1391094"/>
                  </a:lnTo>
                  <a:lnTo>
                    <a:pt x="47866" y="1395463"/>
                  </a:lnTo>
                  <a:lnTo>
                    <a:pt x="47866" y="1421625"/>
                  </a:lnTo>
                  <a:lnTo>
                    <a:pt x="47866" y="1425981"/>
                  </a:lnTo>
                  <a:lnTo>
                    <a:pt x="43510" y="1425981"/>
                  </a:lnTo>
                  <a:lnTo>
                    <a:pt x="39166" y="1425981"/>
                  </a:lnTo>
                  <a:lnTo>
                    <a:pt x="39166" y="1421625"/>
                  </a:lnTo>
                  <a:close/>
                </a:path>
                <a:path w="48260" h="1997710">
                  <a:moveTo>
                    <a:pt x="39166" y="1360576"/>
                  </a:moveTo>
                  <a:lnTo>
                    <a:pt x="39166" y="1334414"/>
                  </a:lnTo>
                  <a:lnTo>
                    <a:pt x="39166" y="1330045"/>
                  </a:lnTo>
                  <a:lnTo>
                    <a:pt x="43510" y="1325689"/>
                  </a:lnTo>
                  <a:lnTo>
                    <a:pt x="47866" y="1330045"/>
                  </a:lnTo>
                  <a:lnTo>
                    <a:pt x="47866" y="1334414"/>
                  </a:lnTo>
                  <a:lnTo>
                    <a:pt x="47866" y="1360576"/>
                  </a:lnTo>
                  <a:lnTo>
                    <a:pt x="47866" y="1364932"/>
                  </a:lnTo>
                  <a:lnTo>
                    <a:pt x="43510" y="1364932"/>
                  </a:lnTo>
                  <a:lnTo>
                    <a:pt x="39166" y="1364932"/>
                  </a:lnTo>
                  <a:lnTo>
                    <a:pt x="39166" y="1360576"/>
                  </a:lnTo>
                  <a:close/>
                </a:path>
                <a:path w="48260" h="1997710">
                  <a:moveTo>
                    <a:pt x="39166" y="1295158"/>
                  </a:moveTo>
                  <a:lnTo>
                    <a:pt x="39166" y="1268996"/>
                  </a:lnTo>
                  <a:lnTo>
                    <a:pt x="39166" y="1264640"/>
                  </a:lnTo>
                  <a:lnTo>
                    <a:pt x="43510" y="1264640"/>
                  </a:lnTo>
                  <a:lnTo>
                    <a:pt x="47866" y="1264640"/>
                  </a:lnTo>
                  <a:lnTo>
                    <a:pt x="47866" y="1268996"/>
                  </a:lnTo>
                  <a:lnTo>
                    <a:pt x="47866" y="1295158"/>
                  </a:lnTo>
                  <a:lnTo>
                    <a:pt x="47866" y="1299527"/>
                  </a:lnTo>
                  <a:lnTo>
                    <a:pt x="43510" y="1299527"/>
                  </a:lnTo>
                  <a:lnTo>
                    <a:pt x="39166" y="1299527"/>
                  </a:lnTo>
                  <a:lnTo>
                    <a:pt x="39166" y="1295158"/>
                  </a:lnTo>
                  <a:close/>
                </a:path>
                <a:path w="48260" h="1997710">
                  <a:moveTo>
                    <a:pt x="39166" y="1234109"/>
                  </a:moveTo>
                  <a:lnTo>
                    <a:pt x="39166" y="1203591"/>
                  </a:lnTo>
                  <a:lnTo>
                    <a:pt x="43510" y="1199222"/>
                  </a:lnTo>
                  <a:lnTo>
                    <a:pt x="47866" y="1203591"/>
                  </a:lnTo>
                  <a:lnTo>
                    <a:pt x="47866" y="1234109"/>
                  </a:lnTo>
                  <a:lnTo>
                    <a:pt x="43510" y="1238465"/>
                  </a:lnTo>
                  <a:lnTo>
                    <a:pt x="39166" y="1234109"/>
                  </a:lnTo>
                  <a:close/>
                </a:path>
                <a:path w="48260" h="1997710">
                  <a:moveTo>
                    <a:pt x="39166" y="1168704"/>
                  </a:moveTo>
                  <a:lnTo>
                    <a:pt x="39166" y="1142530"/>
                  </a:lnTo>
                  <a:lnTo>
                    <a:pt x="39166" y="1138174"/>
                  </a:lnTo>
                  <a:lnTo>
                    <a:pt x="43510" y="1138174"/>
                  </a:lnTo>
                  <a:lnTo>
                    <a:pt x="47866" y="1138174"/>
                  </a:lnTo>
                  <a:lnTo>
                    <a:pt x="47866" y="1142530"/>
                  </a:lnTo>
                  <a:lnTo>
                    <a:pt x="47866" y="1168704"/>
                  </a:lnTo>
                  <a:lnTo>
                    <a:pt x="47866" y="1173060"/>
                  </a:lnTo>
                  <a:lnTo>
                    <a:pt x="43510" y="1173060"/>
                  </a:lnTo>
                  <a:lnTo>
                    <a:pt x="39166" y="1173060"/>
                  </a:lnTo>
                  <a:lnTo>
                    <a:pt x="39166" y="1168704"/>
                  </a:lnTo>
                  <a:close/>
                </a:path>
                <a:path w="48260" h="1997710">
                  <a:moveTo>
                    <a:pt x="39166" y="1103287"/>
                  </a:moveTo>
                  <a:lnTo>
                    <a:pt x="39166" y="1077125"/>
                  </a:lnTo>
                  <a:lnTo>
                    <a:pt x="39166" y="1072756"/>
                  </a:lnTo>
                  <a:lnTo>
                    <a:pt x="43510" y="1072756"/>
                  </a:lnTo>
                  <a:lnTo>
                    <a:pt x="47866" y="1072756"/>
                  </a:lnTo>
                  <a:lnTo>
                    <a:pt x="47866" y="1077125"/>
                  </a:lnTo>
                  <a:lnTo>
                    <a:pt x="47866" y="1103287"/>
                  </a:lnTo>
                  <a:lnTo>
                    <a:pt x="47866" y="1107643"/>
                  </a:lnTo>
                  <a:lnTo>
                    <a:pt x="43510" y="1107643"/>
                  </a:lnTo>
                  <a:lnTo>
                    <a:pt x="39166" y="1107643"/>
                  </a:lnTo>
                  <a:lnTo>
                    <a:pt x="39166" y="1103287"/>
                  </a:lnTo>
                  <a:close/>
                </a:path>
                <a:path w="48260" h="1997710">
                  <a:moveTo>
                    <a:pt x="39166" y="1042238"/>
                  </a:moveTo>
                  <a:lnTo>
                    <a:pt x="39166" y="1016076"/>
                  </a:lnTo>
                  <a:lnTo>
                    <a:pt x="39166" y="1011707"/>
                  </a:lnTo>
                  <a:lnTo>
                    <a:pt x="43510" y="1011707"/>
                  </a:lnTo>
                  <a:lnTo>
                    <a:pt x="47866" y="1011707"/>
                  </a:lnTo>
                  <a:lnTo>
                    <a:pt x="47866" y="1016076"/>
                  </a:lnTo>
                  <a:lnTo>
                    <a:pt x="47866" y="1042238"/>
                  </a:lnTo>
                  <a:lnTo>
                    <a:pt x="47866" y="1046594"/>
                  </a:lnTo>
                  <a:lnTo>
                    <a:pt x="43510" y="1046594"/>
                  </a:lnTo>
                  <a:lnTo>
                    <a:pt x="39166" y="1046594"/>
                  </a:lnTo>
                  <a:lnTo>
                    <a:pt x="39166" y="1042238"/>
                  </a:lnTo>
                  <a:close/>
                </a:path>
                <a:path w="48260" h="1997710">
                  <a:moveTo>
                    <a:pt x="39166" y="976820"/>
                  </a:moveTo>
                  <a:lnTo>
                    <a:pt x="39166" y="950658"/>
                  </a:lnTo>
                  <a:lnTo>
                    <a:pt x="39166" y="946302"/>
                  </a:lnTo>
                  <a:lnTo>
                    <a:pt x="43510" y="946302"/>
                  </a:lnTo>
                  <a:lnTo>
                    <a:pt x="47866" y="946302"/>
                  </a:lnTo>
                  <a:lnTo>
                    <a:pt x="47866" y="950658"/>
                  </a:lnTo>
                  <a:lnTo>
                    <a:pt x="47866" y="976820"/>
                  </a:lnTo>
                  <a:lnTo>
                    <a:pt x="47866" y="981189"/>
                  </a:lnTo>
                  <a:lnTo>
                    <a:pt x="43510" y="981189"/>
                  </a:lnTo>
                  <a:lnTo>
                    <a:pt x="39166" y="981189"/>
                  </a:lnTo>
                  <a:lnTo>
                    <a:pt x="39166" y="976820"/>
                  </a:lnTo>
                  <a:close/>
                </a:path>
                <a:path w="48260" h="1997710">
                  <a:moveTo>
                    <a:pt x="39166" y="915771"/>
                  </a:moveTo>
                  <a:lnTo>
                    <a:pt x="39166" y="885253"/>
                  </a:lnTo>
                  <a:lnTo>
                    <a:pt x="43510" y="880884"/>
                  </a:lnTo>
                  <a:lnTo>
                    <a:pt x="47866" y="885253"/>
                  </a:lnTo>
                  <a:lnTo>
                    <a:pt x="47866" y="915771"/>
                  </a:lnTo>
                  <a:lnTo>
                    <a:pt x="43510" y="920127"/>
                  </a:lnTo>
                  <a:lnTo>
                    <a:pt x="39166" y="915771"/>
                  </a:lnTo>
                  <a:close/>
                </a:path>
                <a:path w="48260" h="1997710">
                  <a:moveTo>
                    <a:pt x="39166" y="850366"/>
                  </a:moveTo>
                  <a:lnTo>
                    <a:pt x="39166" y="824191"/>
                  </a:lnTo>
                  <a:lnTo>
                    <a:pt x="39166" y="819835"/>
                  </a:lnTo>
                  <a:lnTo>
                    <a:pt x="43510" y="819835"/>
                  </a:lnTo>
                  <a:lnTo>
                    <a:pt x="47866" y="819835"/>
                  </a:lnTo>
                  <a:lnTo>
                    <a:pt x="47866" y="824191"/>
                  </a:lnTo>
                  <a:lnTo>
                    <a:pt x="47866" y="850366"/>
                  </a:lnTo>
                  <a:lnTo>
                    <a:pt x="47866" y="854722"/>
                  </a:lnTo>
                  <a:lnTo>
                    <a:pt x="43510" y="854722"/>
                  </a:lnTo>
                  <a:lnTo>
                    <a:pt x="39166" y="854722"/>
                  </a:lnTo>
                  <a:lnTo>
                    <a:pt x="39166" y="850366"/>
                  </a:lnTo>
                  <a:close/>
                </a:path>
                <a:path w="48260" h="1997710">
                  <a:moveTo>
                    <a:pt x="39166" y="789305"/>
                  </a:moveTo>
                  <a:lnTo>
                    <a:pt x="39166" y="758786"/>
                  </a:lnTo>
                  <a:lnTo>
                    <a:pt x="43510" y="754418"/>
                  </a:lnTo>
                  <a:lnTo>
                    <a:pt x="47866" y="758786"/>
                  </a:lnTo>
                  <a:lnTo>
                    <a:pt x="47866" y="789305"/>
                  </a:lnTo>
                  <a:lnTo>
                    <a:pt x="43510" y="793673"/>
                  </a:lnTo>
                  <a:lnTo>
                    <a:pt x="39166" y="789305"/>
                  </a:lnTo>
                  <a:close/>
                </a:path>
                <a:path w="48260" h="1997710">
                  <a:moveTo>
                    <a:pt x="39166" y="723900"/>
                  </a:moveTo>
                  <a:lnTo>
                    <a:pt x="39166" y="697738"/>
                  </a:lnTo>
                  <a:lnTo>
                    <a:pt x="39166" y="693369"/>
                  </a:lnTo>
                  <a:lnTo>
                    <a:pt x="43510" y="693369"/>
                  </a:lnTo>
                  <a:lnTo>
                    <a:pt x="47866" y="693369"/>
                  </a:lnTo>
                  <a:lnTo>
                    <a:pt x="47866" y="697738"/>
                  </a:lnTo>
                  <a:lnTo>
                    <a:pt x="47866" y="723900"/>
                  </a:lnTo>
                  <a:lnTo>
                    <a:pt x="47866" y="728256"/>
                  </a:lnTo>
                  <a:lnTo>
                    <a:pt x="43510" y="728256"/>
                  </a:lnTo>
                  <a:lnTo>
                    <a:pt x="39166" y="728256"/>
                  </a:lnTo>
                  <a:lnTo>
                    <a:pt x="39166" y="723900"/>
                  </a:lnTo>
                  <a:close/>
                </a:path>
                <a:path w="48260" h="1997710">
                  <a:moveTo>
                    <a:pt x="39166" y="658482"/>
                  </a:moveTo>
                  <a:lnTo>
                    <a:pt x="39166" y="632320"/>
                  </a:lnTo>
                  <a:lnTo>
                    <a:pt x="39166" y="627964"/>
                  </a:lnTo>
                  <a:lnTo>
                    <a:pt x="43510" y="627964"/>
                  </a:lnTo>
                  <a:lnTo>
                    <a:pt x="47866" y="627964"/>
                  </a:lnTo>
                  <a:lnTo>
                    <a:pt x="47866" y="632320"/>
                  </a:lnTo>
                  <a:lnTo>
                    <a:pt x="47866" y="658482"/>
                  </a:lnTo>
                  <a:lnTo>
                    <a:pt x="47866" y="662851"/>
                  </a:lnTo>
                  <a:lnTo>
                    <a:pt x="43510" y="662851"/>
                  </a:lnTo>
                  <a:lnTo>
                    <a:pt x="39166" y="662851"/>
                  </a:lnTo>
                  <a:lnTo>
                    <a:pt x="39166" y="658482"/>
                  </a:lnTo>
                  <a:close/>
                </a:path>
                <a:path w="48260" h="1997710">
                  <a:moveTo>
                    <a:pt x="39166" y="597433"/>
                  </a:moveTo>
                  <a:lnTo>
                    <a:pt x="39166" y="571271"/>
                  </a:lnTo>
                  <a:lnTo>
                    <a:pt x="39166" y="566915"/>
                  </a:lnTo>
                  <a:lnTo>
                    <a:pt x="43510" y="562546"/>
                  </a:lnTo>
                  <a:lnTo>
                    <a:pt x="47866" y="566915"/>
                  </a:lnTo>
                  <a:lnTo>
                    <a:pt x="47866" y="571271"/>
                  </a:lnTo>
                  <a:lnTo>
                    <a:pt x="47866" y="597433"/>
                  </a:lnTo>
                  <a:lnTo>
                    <a:pt x="47866" y="601789"/>
                  </a:lnTo>
                  <a:lnTo>
                    <a:pt x="43510" y="601789"/>
                  </a:lnTo>
                  <a:lnTo>
                    <a:pt x="39166" y="601789"/>
                  </a:lnTo>
                  <a:lnTo>
                    <a:pt x="39166" y="597433"/>
                  </a:lnTo>
                  <a:close/>
                </a:path>
                <a:path w="48260" h="1997710">
                  <a:moveTo>
                    <a:pt x="39166" y="532028"/>
                  </a:moveTo>
                  <a:lnTo>
                    <a:pt x="39166" y="505853"/>
                  </a:lnTo>
                  <a:lnTo>
                    <a:pt x="39166" y="501497"/>
                  </a:lnTo>
                  <a:lnTo>
                    <a:pt x="43510" y="501497"/>
                  </a:lnTo>
                  <a:lnTo>
                    <a:pt x="47866" y="501497"/>
                  </a:lnTo>
                  <a:lnTo>
                    <a:pt x="47866" y="505853"/>
                  </a:lnTo>
                  <a:lnTo>
                    <a:pt x="47866" y="532028"/>
                  </a:lnTo>
                  <a:lnTo>
                    <a:pt x="47866" y="536384"/>
                  </a:lnTo>
                  <a:lnTo>
                    <a:pt x="43510" y="536384"/>
                  </a:lnTo>
                  <a:lnTo>
                    <a:pt x="39166" y="536384"/>
                  </a:lnTo>
                  <a:lnTo>
                    <a:pt x="39166" y="532028"/>
                  </a:lnTo>
                  <a:close/>
                </a:path>
                <a:path w="48260" h="1997710">
                  <a:moveTo>
                    <a:pt x="39166" y="470966"/>
                  </a:moveTo>
                  <a:lnTo>
                    <a:pt x="39166" y="440448"/>
                  </a:lnTo>
                  <a:lnTo>
                    <a:pt x="43510" y="436079"/>
                  </a:lnTo>
                  <a:lnTo>
                    <a:pt x="47866" y="440448"/>
                  </a:lnTo>
                  <a:lnTo>
                    <a:pt x="47866" y="470966"/>
                  </a:lnTo>
                  <a:lnTo>
                    <a:pt x="43510" y="475335"/>
                  </a:lnTo>
                  <a:lnTo>
                    <a:pt x="39166" y="470966"/>
                  </a:lnTo>
                  <a:close/>
                </a:path>
                <a:path w="48260" h="1997710">
                  <a:moveTo>
                    <a:pt x="39166" y="405561"/>
                  </a:moveTo>
                  <a:lnTo>
                    <a:pt x="39166" y="379399"/>
                  </a:lnTo>
                  <a:lnTo>
                    <a:pt x="39166" y="375031"/>
                  </a:lnTo>
                  <a:lnTo>
                    <a:pt x="43510" y="375031"/>
                  </a:lnTo>
                  <a:lnTo>
                    <a:pt x="47866" y="375031"/>
                  </a:lnTo>
                  <a:lnTo>
                    <a:pt x="47866" y="379399"/>
                  </a:lnTo>
                  <a:lnTo>
                    <a:pt x="47866" y="405561"/>
                  </a:lnTo>
                  <a:lnTo>
                    <a:pt x="47866" y="409917"/>
                  </a:lnTo>
                  <a:lnTo>
                    <a:pt x="43510" y="409917"/>
                  </a:lnTo>
                  <a:lnTo>
                    <a:pt x="39166" y="409917"/>
                  </a:lnTo>
                  <a:lnTo>
                    <a:pt x="39166" y="405561"/>
                  </a:lnTo>
                  <a:close/>
                </a:path>
                <a:path w="48260" h="1997710">
                  <a:moveTo>
                    <a:pt x="39166" y="340144"/>
                  </a:moveTo>
                  <a:lnTo>
                    <a:pt x="39166" y="313982"/>
                  </a:lnTo>
                  <a:lnTo>
                    <a:pt x="39166" y="309625"/>
                  </a:lnTo>
                  <a:lnTo>
                    <a:pt x="43510" y="309625"/>
                  </a:lnTo>
                  <a:lnTo>
                    <a:pt x="47866" y="309625"/>
                  </a:lnTo>
                  <a:lnTo>
                    <a:pt x="47866" y="313982"/>
                  </a:lnTo>
                  <a:lnTo>
                    <a:pt x="47866" y="340144"/>
                  </a:lnTo>
                  <a:lnTo>
                    <a:pt x="47866" y="344512"/>
                  </a:lnTo>
                  <a:lnTo>
                    <a:pt x="43510" y="344512"/>
                  </a:lnTo>
                  <a:lnTo>
                    <a:pt x="39166" y="344512"/>
                  </a:lnTo>
                  <a:lnTo>
                    <a:pt x="39166" y="340144"/>
                  </a:lnTo>
                  <a:close/>
                </a:path>
                <a:path w="48260" h="1997710">
                  <a:moveTo>
                    <a:pt x="39166" y="279095"/>
                  </a:moveTo>
                  <a:lnTo>
                    <a:pt x="39166" y="252933"/>
                  </a:lnTo>
                  <a:lnTo>
                    <a:pt x="39166" y="248577"/>
                  </a:lnTo>
                  <a:lnTo>
                    <a:pt x="43510" y="248577"/>
                  </a:lnTo>
                  <a:lnTo>
                    <a:pt x="47866" y="248577"/>
                  </a:lnTo>
                  <a:lnTo>
                    <a:pt x="47866" y="252933"/>
                  </a:lnTo>
                  <a:lnTo>
                    <a:pt x="47866" y="279095"/>
                  </a:lnTo>
                  <a:lnTo>
                    <a:pt x="47866" y="283451"/>
                  </a:lnTo>
                  <a:lnTo>
                    <a:pt x="43510" y="283451"/>
                  </a:lnTo>
                  <a:lnTo>
                    <a:pt x="39166" y="283451"/>
                  </a:lnTo>
                  <a:lnTo>
                    <a:pt x="39166" y="279095"/>
                  </a:lnTo>
                  <a:close/>
                </a:path>
                <a:path w="48260" h="1997710">
                  <a:moveTo>
                    <a:pt x="39166" y="213690"/>
                  </a:moveTo>
                  <a:lnTo>
                    <a:pt x="39166" y="187515"/>
                  </a:lnTo>
                  <a:lnTo>
                    <a:pt x="39166" y="183159"/>
                  </a:lnTo>
                  <a:lnTo>
                    <a:pt x="43510" y="183159"/>
                  </a:lnTo>
                  <a:lnTo>
                    <a:pt x="47866" y="183159"/>
                  </a:lnTo>
                  <a:lnTo>
                    <a:pt x="47866" y="187515"/>
                  </a:lnTo>
                  <a:lnTo>
                    <a:pt x="47866" y="213690"/>
                  </a:lnTo>
                  <a:lnTo>
                    <a:pt x="47866" y="218046"/>
                  </a:lnTo>
                  <a:lnTo>
                    <a:pt x="43510" y="218046"/>
                  </a:lnTo>
                  <a:lnTo>
                    <a:pt x="39166" y="218046"/>
                  </a:lnTo>
                  <a:lnTo>
                    <a:pt x="39166" y="213690"/>
                  </a:lnTo>
                  <a:close/>
                </a:path>
                <a:path w="48260" h="1997710">
                  <a:moveTo>
                    <a:pt x="39166" y="152628"/>
                  </a:moveTo>
                  <a:lnTo>
                    <a:pt x="34810" y="135191"/>
                  </a:lnTo>
                  <a:lnTo>
                    <a:pt x="34810" y="126466"/>
                  </a:lnTo>
                  <a:lnTo>
                    <a:pt x="34810" y="122110"/>
                  </a:lnTo>
                  <a:lnTo>
                    <a:pt x="39166" y="117741"/>
                  </a:lnTo>
                  <a:lnTo>
                    <a:pt x="43510" y="122110"/>
                  </a:lnTo>
                  <a:lnTo>
                    <a:pt x="43510" y="135191"/>
                  </a:lnTo>
                  <a:lnTo>
                    <a:pt x="47866" y="152628"/>
                  </a:lnTo>
                  <a:lnTo>
                    <a:pt x="43510" y="152628"/>
                  </a:lnTo>
                  <a:lnTo>
                    <a:pt x="43510" y="156997"/>
                  </a:lnTo>
                  <a:lnTo>
                    <a:pt x="39166" y="152628"/>
                  </a:lnTo>
                  <a:close/>
                </a:path>
                <a:path w="48260" h="1997710">
                  <a:moveTo>
                    <a:pt x="30454" y="91579"/>
                  </a:moveTo>
                  <a:lnTo>
                    <a:pt x="21755" y="61061"/>
                  </a:lnTo>
                  <a:lnTo>
                    <a:pt x="26111" y="56692"/>
                  </a:lnTo>
                  <a:lnTo>
                    <a:pt x="30454" y="56692"/>
                  </a:lnTo>
                  <a:lnTo>
                    <a:pt x="30454" y="61061"/>
                  </a:lnTo>
                  <a:lnTo>
                    <a:pt x="39166" y="87223"/>
                  </a:lnTo>
                  <a:lnTo>
                    <a:pt x="39166" y="91579"/>
                  </a:lnTo>
                  <a:lnTo>
                    <a:pt x="34810" y="91579"/>
                  </a:lnTo>
                  <a:lnTo>
                    <a:pt x="30454" y="91579"/>
                  </a:lnTo>
                  <a:close/>
                </a:path>
                <a:path w="48260" h="1997710">
                  <a:moveTo>
                    <a:pt x="13055" y="30530"/>
                  </a:moveTo>
                  <a:lnTo>
                    <a:pt x="4356" y="13093"/>
                  </a:lnTo>
                  <a:lnTo>
                    <a:pt x="0" y="4368"/>
                  </a:lnTo>
                  <a:lnTo>
                    <a:pt x="0" y="0"/>
                  </a:lnTo>
                  <a:lnTo>
                    <a:pt x="4356" y="0"/>
                  </a:lnTo>
                  <a:lnTo>
                    <a:pt x="8699" y="0"/>
                  </a:lnTo>
                  <a:lnTo>
                    <a:pt x="13055" y="13093"/>
                  </a:lnTo>
                  <a:lnTo>
                    <a:pt x="21755" y="26174"/>
                  </a:lnTo>
                  <a:lnTo>
                    <a:pt x="17398" y="30530"/>
                  </a:lnTo>
                  <a:lnTo>
                    <a:pt x="13055" y="30530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89891" y="2250563"/>
              <a:ext cx="217584" cy="1962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31068" y="2222207"/>
              <a:ext cx="135255" cy="26670"/>
            </a:xfrm>
            <a:custGeom>
              <a:avLst/>
              <a:gdLst/>
              <a:ahLst/>
              <a:cxnLst/>
              <a:rect l="l" t="t" r="r" b="b"/>
              <a:pathLst>
                <a:path w="135254" h="26669">
                  <a:moveTo>
                    <a:pt x="130543" y="26174"/>
                  </a:moveTo>
                  <a:lnTo>
                    <a:pt x="126187" y="26174"/>
                  </a:lnTo>
                  <a:lnTo>
                    <a:pt x="104432" y="21805"/>
                  </a:lnTo>
                  <a:lnTo>
                    <a:pt x="100088" y="17449"/>
                  </a:lnTo>
                  <a:lnTo>
                    <a:pt x="100088" y="13081"/>
                  </a:lnTo>
                  <a:lnTo>
                    <a:pt x="104432" y="13081"/>
                  </a:lnTo>
                  <a:lnTo>
                    <a:pt x="130543" y="17449"/>
                  </a:lnTo>
                  <a:lnTo>
                    <a:pt x="134899" y="17449"/>
                  </a:lnTo>
                  <a:lnTo>
                    <a:pt x="134899" y="21805"/>
                  </a:lnTo>
                  <a:lnTo>
                    <a:pt x="134899" y="26174"/>
                  </a:lnTo>
                  <a:lnTo>
                    <a:pt x="130543" y="26174"/>
                  </a:lnTo>
                  <a:close/>
                </a:path>
                <a:path w="135254" h="26669">
                  <a:moveTo>
                    <a:pt x="69621" y="13081"/>
                  </a:moveTo>
                  <a:lnTo>
                    <a:pt x="47866" y="8724"/>
                  </a:lnTo>
                  <a:lnTo>
                    <a:pt x="43510" y="8724"/>
                  </a:lnTo>
                  <a:lnTo>
                    <a:pt x="39166" y="8724"/>
                  </a:lnTo>
                  <a:lnTo>
                    <a:pt x="39166" y="4368"/>
                  </a:lnTo>
                  <a:lnTo>
                    <a:pt x="39166" y="0"/>
                  </a:lnTo>
                  <a:lnTo>
                    <a:pt x="43510" y="0"/>
                  </a:lnTo>
                  <a:lnTo>
                    <a:pt x="47866" y="0"/>
                  </a:lnTo>
                  <a:lnTo>
                    <a:pt x="69621" y="4368"/>
                  </a:lnTo>
                  <a:lnTo>
                    <a:pt x="73977" y="4368"/>
                  </a:lnTo>
                  <a:lnTo>
                    <a:pt x="73977" y="8724"/>
                  </a:lnTo>
                  <a:lnTo>
                    <a:pt x="73977" y="13081"/>
                  </a:lnTo>
                  <a:lnTo>
                    <a:pt x="69621" y="13081"/>
                  </a:lnTo>
                  <a:close/>
                </a:path>
                <a:path w="135254" h="26669">
                  <a:moveTo>
                    <a:pt x="4356" y="8724"/>
                  </a:moveTo>
                  <a:lnTo>
                    <a:pt x="0" y="4368"/>
                  </a:lnTo>
                  <a:lnTo>
                    <a:pt x="0" y="0"/>
                  </a:lnTo>
                  <a:lnTo>
                    <a:pt x="4356" y="0"/>
                  </a:lnTo>
                  <a:lnTo>
                    <a:pt x="8699" y="0"/>
                  </a:lnTo>
                  <a:lnTo>
                    <a:pt x="8699" y="4368"/>
                  </a:lnTo>
                  <a:lnTo>
                    <a:pt x="4356" y="8724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71287" y="2531364"/>
              <a:ext cx="164592" cy="19141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75339" y="2536190"/>
              <a:ext cx="165735" cy="1914525"/>
            </a:xfrm>
            <a:custGeom>
              <a:avLst/>
              <a:gdLst/>
              <a:ahLst/>
              <a:cxnLst/>
              <a:rect l="l" t="t" r="r" b="b"/>
              <a:pathLst>
                <a:path w="165735" h="1914525">
                  <a:moveTo>
                    <a:pt x="0" y="0"/>
                  </a:moveTo>
                  <a:lnTo>
                    <a:pt x="0" y="1914385"/>
                  </a:lnTo>
                  <a:lnTo>
                    <a:pt x="165353" y="1914385"/>
                  </a:lnTo>
                  <a:lnTo>
                    <a:pt x="165353" y="0"/>
                  </a:lnTo>
                  <a:lnTo>
                    <a:pt x="0" y="0"/>
                  </a:lnTo>
                  <a:close/>
                </a:path>
              </a:pathLst>
            </a:custGeom>
            <a:ln w="87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4834" y="4450575"/>
              <a:ext cx="622300" cy="781050"/>
            </a:xfrm>
            <a:custGeom>
              <a:avLst/>
              <a:gdLst/>
              <a:ahLst/>
              <a:cxnLst/>
              <a:rect l="l" t="t" r="r" b="b"/>
              <a:pathLst>
                <a:path w="622300" h="781050">
                  <a:moveTo>
                    <a:pt x="48528" y="56463"/>
                  </a:moveTo>
                  <a:lnTo>
                    <a:pt x="41774" y="62189"/>
                  </a:lnTo>
                  <a:lnTo>
                    <a:pt x="613550" y="780592"/>
                  </a:lnTo>
                  <a:lnTo>
                    <a:pt x="622263" y="780592"/>
                  </a:lnTo>
                  <a:lnTo>
                    <a:pt x="622263" y="776223"/>
                  </a:lnTo>
                  <a:lnTo>
                    <a:pt x="48528" y="56463"/>
                  </a:lnTo>
                  <a:close/>
                </a:path>
                <a:path w="622300" h="781050">
                  <a:moveTo>
                    <a:pt x="0" y="0"/>
                  </a:moveTo>
                  <a:lnTo>
                    <a:pt x="17400" y="82854"/>
                  </a:lnTo>
                  <a:lnTo>
                    <a:pt x="41774" y="62189"/>
                  </a:lnTo>
                  <a:lnTo>
                    <a:pt x="30455" y="47967"/>
                  </a:lnTo>
                  <a:lnTo>
                    <a:pt x="26112" y="43611"/>
                  </a:lnTo>
                  <a:lnTo>
                    <a:pt x="30455" y="39255"/>
                  </a:lnTo>
                  <a:lnTo>
                    <a:pt x="68825" y="39255"/>
                  </a:lnTo>
                  <a:lnTo>
                    <a:pt x="73978" y="34886"/>
                  </a:lnTo>
                  <a:lnTo>
                    <a:pt x="0" y="0"/>
                  </a:lnTo>
                  <a:close/>
                </a:path>
                <a:path w="622300" h="781050">
                  <a:moveTo>
                    <a:pt x="34811" y="39255"/>
                  </a:moveTo>
                  <a:lnTo>
                    <a:pt x="30455" y="39255"/>
                  </a:lnTo>
                  <a:lnTo>
                    <a:pt x="26112" y="43611"/>
                  </a:lnTo>
                  <a:lnTo>
                    <a:pt x="30455" y="47967"/>
                  </a:lnTo>
                  <a:lnTo>
                    <a:pt x="41774" y="62189"/>
                  </a:lnTo>
                  <a:lnTo>
                    <a:pt x="48528" y="56463"/>
                  </a:lnTo>
                  <a:lnTo>
                    <a:pt x="34811" y="39255"/>
                  </a:lnTo>
                  <a:close/>
                </a:path>
                <a:path w="622300" h="781050">
                  <a:moveTo>
                    <a:pt x="68825" y="39255"/>
                  </a:moveTo>
                  <a:lnTo>
                    <a:pt x="34811" y="39255"/>
                  </a:lnTo>
                  <a:lnTo>
                    <a:pt x="48528" y="56463"/>
                  </a:lnTo>
                  <a:lnTo>
                    <a:pt x="68825" y="392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54834" y="4450575"/>
              <a:ext cx="622300" cy="781050"/>
            </a:xfrm>
            <a:custGeom>
              <a:avLst/>
              <a:gdLst/>
              <a:ahLst/>
              <a:cxnLst/>
              <a:rect l="l" t="t" r="r" b="b"/>
              <a:pathLst>
                <a:path w="622300" h="781050">
                  <a:moveTo>
                    <a:pt x="34811" y="39255"/>
                  </a:moveTo>
                  <a:lnTo>
                    <a:pt x="622263" y="776223"/>
                  </a:lnTo>
                  <a:lnTo>
                    <a:pt x="622263" y="780592"/>
                  </a:lnTo>
                  <a:lnTo>
                    <a:pt x="617907" y="780592"/>
                  </a:lnTo>
                  <a:lnTo>
                    <a:pt x="613550" y="780592"/>
                  </a:lnTo>
                  <a:lnTo>
                    <a:pt x="30455" y="47967"/>
                  </a:lnTo>
                  <a:lnTo>
                    <a:pt x="26112" y="43611"/>
                  </a:lnTo>
                  <a:lnTo>
                    <a:pt x="30455" y="39255"/>
                  </a:lnTo>
                  <a:lnTo>
                    <a:pt x="34811" y="39255"/>
                  </a:lnTo>
                  <a:close/>
                </a:path>
                <a:path w="622300" h="781050">
                  <a:moveTo>
                    <a:pt x="17400" y="82854"/>
                  </a:moveTo>
                  <a:lnTo>
                    <a:pt x="0" y="0"/>
                  </a:lnTo>
                  <a:lnTo>
                    <a:pt x="73978" y="34886"/>
                  </a:lnTo>
                  <a:lnTo>
                    <a:pt x="17400" y="82854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16176" y="1755609"/>
              <a:ext cx="370205" cy="781050"/>
            </a:xfrm>
            <a:custGeom>
              <a:avLst/>
              <a:gdLst/>
              <a:ahLst/>
              <a:cxnLst/>
              <a:rect l="l" t="t" r="r" b="b"/>
              <a:pathLst>
                <a:path w="370205" h="781050">
                  <a:moveTo>
                    <a:pt x="331510" y="715668"/>
                  </a:moveTo>
                  <a:lnTo>
                    <a:pt x="304596" y="728256"/>
                  </a:lnTo>
                  <a:lnTo>
                    <a:pt x="365518" y="780580"/>
                  </a:lnTo>
                  <a:lnTo>
                    <a:pt x="367811" y="736968"/>
                  </a:lnTo>
                  <a:lnTo>
                    <a:pt x="343763" y="736968"/>
                  </a:lnTo>
                  <a:lnTo>
                    <a:pt x="339407" y="732612"/>
                  </a:lnTo>
                  <a:lnTo>
                    <a:pt x="331510" y="715668"/>
                  </a:lnTo>
                  <a:close/>
                </a:path>
                <a:path w="370205" h="781050">
                  <a:moveTo>
                    <a:pt x="340330" y="711543"/>
                  </a:moveTo>
                  <a:lnTo>
                    <a:pt x="331510" y="715668"/>
                  </a:lnTo>
                  <a:lnTo>
                    <a:pt x="339407" y="732612"/>
                  </a:lnTo>
                  <a:lnTo>
                    <a:pt x="343763" y="736968"/>
                  </a:lnTo>
                  <a:lnTo>
                    <a:pt x="348119" y="736968"/>
                  </a:lnTo>
                  <a:lnTo>
                    <a:pt x="348119" y="728256"/>
                  </a:lnTo>
                  <a:lnTo>
                    <a:pt x="340330" y="711543"/>
                  </a:lnTo>
                  <a:close/>
                </a:path>
                <a:path w="370205" h="781050">
                  <a:moveTo>
                    <a:pt x="369874" y="697725"/>
                  </a:moveTo>
                  <a:lnTo>
                    <a:pt x="340330" y="711543"/>
                  </a:lnTo>
                  <a:lnTo>
                    <a:pt x="348119" y="728256"/>
                  </a:lnTo>
                  <a:lnTo>
                    <a:pt x="348119" y="736968"/>
                  </a:lnTo>
                  <a:lnTo>
                    <a:pt x="367811" y="736968"/>
                  </a:lnTo>
                  <a:lnTo>
                    <a:pt x="369874" y="697725"/>
                  </a:lnTo>
                  <a:close/>
                </a:path>
                <a:path w="370205" h="781050">
                  <a:moveTo>
                    <a:pt x="8699" y="0"/>
                  </a:moveTo>
                  <a:lnTo>
                    <a:pt x="0" y="0"/>
                  </a:lnTo>
                  <a:lnTo>
                    <a:pt x="0" y="4356"/>
                  </a:lnTo>
                  <a:lnTo>
                    <a:pt x="331510" y="715668"/>
                  </a:lnTo>
                  <a:lnTo>
                    <a:pt x="340330" y="711543"/>
                  </a:lnTo>
                  <a:lnTo>
                    <a:pt x="8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16176" y="1755609"/>
              <a:ext cx="370205" cy="781050"/>
            </a:xfrm>
            <a:custGeom>
              <a:avLst/>
              <a:gdLst/>
              <a:ahLst/>
              <a:cxnLst/>
              <a:rect l="l" t="t" r="r" b="b"/>
              <a:pathLst>
                <a:path w="370205" h="781050">
                  <a:moveTo>
                    <a:pt x="339407" y="732612"/>
                  </a:moveTo>
                  <a:lnTo>
                    <a:pt x="0" y="4356"/>
                  </a:lnTo>
                  <a:lnTo>
                    <a:pt x="0" y="0"/>
                  </a:lnTo>
                  <a:lnTo>
                    <a:pt x="4343" y="0"/>
                  </a:lnTo>
                  <a:lnTo>
                    <a:pt x="8699" y="0"/>
                  </a:lnTo>
                  <a:lnTo>
                    <a:pt x="348119" y="728256"/>
                  </a:lnTo>
                  <a:lnTo>
                    <a:pt x="348119" y="732612"/>
                  </a:lnTo>
                  <a:lnTo>
                    <a:pt x="348119" y="736968"/>
                  </a:lnTo>
                  <a:lnTo>
                    <a:pt x="343763" y="736968"/>
                  </a:lnTo>
                  <a:lnTo>
                    <a:pt x="339407" y="732612"/>
                  </a:lnTo>
                  <a:close/>
                </a:path>
                <a:path w="370205" h="781050">
                  <a:moveTo>
                    <a:pt x="369874" y="697725"/>
                  </a:moveTo>
                  <a:lnTo>
                    <a:pt x="365518" y="780580"/>
                  </a:lnTo>
                  <a:lnTo>
                    <a:pt x="304596" y="728256"/>
                  </a:lnTo>
                  <a:lnTo>
                    <a:pt x="369874" y="697725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13657" y="1703273"/>
              <a:ext cx="231140" cy="833119"/>
            </a:xfrm>
            <a:custGeom>
              <a:avLst/>
              <a:gdLst/>
              <a:ahLst/>
              <a:cxnLst/>
              <a:rect l="l" t="t" r="r" b="b"/>
              <a:pathLst>
                <a:path w="231139" h="833119">
                  <a:moveTo>
                    <a:pt x="0" y="754418"/>
                  </a:moveTo>
                  <a:lnTo>
                    <a:pt x="17411" y="832916"/>
                  </a:lnTo>
                  <a:lnTo>
                    <a:pt x="58444" y="784948"/>
                  </a:lnTo>
                  <a:lnTo>
                    <a:pt x="30467" y="784948"/>
                  </a:lnTo>
                  <a:lnTo>
                    <a:pt x="26111" y="780592"/>
                  </a:lnTo>
                  <a:lnTo>
                    <a:pt x="30769" y="762128"/>
                  </a:lnTo>
                  <a:lnTo>
                    <a:pt x="0" y="754418"/>
                  </a:lnTo>
                  <a:close/>
                </a:path>
                <a:path w="231139" h="833119">
                  <a:moveTo>
                    <a:pt x="30769" y="762128"/>
                  </a:moveTo>
                  <a:lnTo>
                    <a:pt x="26111" y="780592"/>
                  </a:lnTo>
                  <a:lnTo>
                    <a:pt x="30467" y="784948"/>
                  </a:lnTo>
                  <a:lnTo>
                    <a:pt x="34823" y="784948"/>
                  </a:lnTo>
                  <a:lnTo>
                    <a:pt x="34823" y="780592"/>
                  </a:lnTo>
                  <a:lnTo>
                    <a:pt x="38963" y="764181"/>
                  </a:lnTo>
                  <a:lnTo>
                    <a:pt x="30769" y="762128"/>
                  </a:lnTo>
                  <a:close/>
                </a:path>
                <a:path w="231139" h="833119">
                  <a:moveTo>
                    <a:pt x="38963" y="764181"/>
                  </a:moveTo>
                  <a:lnTo>
                    <a:pt x="34823" y="780592"/>
                  </a:lnTo>
                  <a:lnTo>
                    <a:pt x="34823" y="784948"/>
                  </a:lnTo>
                  <a:lnTo>
                    <a:pt x="58444" y="784948"/>
                  </a:lnTo>
                  <a:lnTo>
                    <a:pt x="69634" y="771867"/>
                  </a:lnTo>
                  <a:lnTo>
                    <a:pt x="38963" y="764181"/>
                  </a:lnTo>
                  <a:close/>
                </a:path>
                <a:path w="231139" h="833119">
                  <a:moveTo>
                    <a:pt x="230632" y="0"/>
                  </a:moveTo>
                  <a:lnTo>
                    <a:pt x="221932" y="0"/>
                  </a:lnTo>
                  <a:lnTo>
                    <a:pt x="221932" y="4368"/>
                  </a:lnTo>
                  <a:lnTo>
                    <a:pt x="30769" y="762128"/>
                  </a:lnTo>
                  <a:lnTo>
                    <a:pt x="38963" y="764181"/>
                  </a:lnTo>
                  <a:lnTo>
                    <a:pt x="230632" y="4368"/>
                  </a:lnTo>
                  <a:lnTo>
                    <a:pt x="2306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13657" y="1703273"/>
              <a:ext cx="231140" cy="833119"/>
            </a:xfrm>
            <a:custGeom>
              <a:avLst/>
              <a:gdLst/>
              <a:ahLst/>
              <a:cxnLst/>
              <a:rect l="l" t="t" r="r" b="b"/>
              <a:pathLst>
                <a:path w="231139" h="833119">
                  <a:moveTo>
                    <a:pt x="26111" y="780592"/>
                  </a:moveTo>
                  <a:lnTo>
                    <a:pt x="221932" y="4368"/>
                  </a:lnTo>
                  <a:lnTo>
                    <a:pt x="221932" y="0"/>
                  </a:lnTo>
                  <a:lnTo>
                    <a:pt x="226275" y="0"/>
                  </a:lnTo>
                  <a:lnTo>
                    <a:pt x="230632" y="0"/>
                  </a:lnTo>
                  <a:lnTo>
                    <a:pt x="230632" y="4368"/>
                  </a:lnTo>
                  <a:lnTo>
                    <a:pt x="34823" y="780592"/>
                  </a:lnTo>
                  <a:lnTo>
                    <a:pt x="34823" y="784948"/>
                  </a:lnTo>
                  <a:lnTo>
                    <a:pt x="30467" y="784948"/>
                  </a:lnTo>
                  <a:lnTo>
                    <a:pt x="26111" y="780592"/>
                  </a:lnTo>
                  <a:close/>
                </a:path>
                <a:path w="231139" h="833119">
                  <a:moveTo>
                    <a:pt x="69634" y="771867"/>
                  </a:moveTo>
                  <a:lnTo>
                    <a:pt x="17411" y="832916"/>
                  </a:lnTo>
                  <a:lnTo>
                    <a:pt x="0" y="754418"/>
                  </a:lnTo>
                  <a:lnTo>
                    <a:pt x="69634" y="771867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8721" y="1703273"/>
              <a:ext cx="448309" cy="833119"/>
            </a:xfrm>
            <a:custGeom>
              <a:avLst/>
              <a:gdLst/>
              <a:ahLst/>
              <a:cxnLst/>
              <a:rect l="l" t="t" r="r" b="b"/>
              <a:pathLst>
                <a:path w="448310" h="833119">
                  <a:moveTo>
                    <a:pt x="409575" y="769690"/>
                  </a:moveTo>
                  <a:lnTo>
                    <a:pt x="382930" y="784948"/>
                  </a:lnTo>
                  <a:lnTo>
                    <a:pt x="448208" y="832916"/>
                  </a:lnTo>
                  <a:lnTo>
                    <a:pt x="445915" y="789305"/>
                  </a:lnTo>
                  <a:lnTo>
                    <a:pt x="422097" y="789305"/>
                  </a:lnTo>
                  <a:lnTo>
                    <a:pt x="417741" y="784948"/>
                  </a:lnTo>
                  <a:lnTo>
                    <a:pt x="409575" y="769690"/>
                  </a:lnTo>
                  <a:close/>
                </a:path>
                <a:path w="448310" h="833119">
                  <a:moveTo>
                    <a:pt x="418028" y="764850"/>
                  </a:moveTo>
                  <a:lnTo>
                    <a:pt x="409575" y="769690"/>
                  </a:lnTo>
                  <a:lnTo>
                    <a:pt x="417741" y="784948"/>
                  </a:lnTo>
                  <a:lnTo>
                    <a:pt x="422097" y="789305"/>
                  </a:lnTo>
                  <a:lnTo>
                    <a:pt x="426453" y="784948"/>
                  </a:lnTo>
                  <a:lnTo>
                    <a:pt x="426453" y="780592"/>
                  </a:lnTo>
                  <a:lnTo>
                    <a:pt x="418028" y="764850"/>
                  </a:lnTo>
                  <a:close/>
                </a:path>
                <a:path w="448310" h="833119">
                  <a:moveTo>
                    <a:pt x="443852" y="750062"/>
                  </a:moveTo>
                  <a:lnTo>
                    <a:pt x="418028" y="764850"/>
                  </a:lnTo>
                  <a:lnTo>
                    <a:pt x="426453" y="780592"/>
                  </a:lnTo>
                  <a:lnTo>
                    <a:pt x="426453" y="784948"/>
                  </a:lnTo>
                  <a:lnTo>
                    <a:pt x="422097" y="789305"/>
                  </a:lnTo>
                  <a:lnTo>
                    <a:pt x="445915" y="789305"/>
                  </a:lnTo>
                  <a:lnTo>
                    <a:pt x="443852" y="750062"/>
                  </a:lnTo>
                  <a:close/>
                </a:path>
                <a:path w="448310" h="833119">
                  <a:moveTo>
                    <a:pt x="8712" y="0"/>
                  </a:moveTo>
                  <a:lnTo>
                    <a:pt x="4356" y="0"/>
                  </a:lnTo>
                  <a:lnTo>
                    <a:pt x="0" y="4368"/>
                  </a:lnTo>
                  <a:lnTo>
                    <a:pt x="409575" y="769690"/>
                  </a:lnTo>
                  <a:lnTo>
                    <a:pt x="418028" y="764850"/>
                  </a:lnTo>
                  <a:lnTo>
                    <a:pt x="8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8721" y="1703273"/>
              <a:ext cx="448309" cy="833119"/>
            </a:xfrm>
            <a:custGeom>
              <a:avLst/>
              <a:gdLst/>
              <a:ahLst/>
              <a:cxnLst/>
              <a:rect l="l" t="t" r="r" b="b"/>
              <a:pathLst>
                <a:path w="448310" h="833119">
                  <a:moveTo>
                    <a:pt x="417741" y="784948"/>
                  </a:moveTo>
                  <a:lnTo>
                    <a:pt x="0" y="4368"/>
                  </a:lnTo>
                  <a:lnTo>
                    <a:pt x="4356" y="0"/>
                  </a:lnTo>
                  <a:lnTo>
                    <a:pt x="8712" y="0"/>
                  </a:lnTo>
                  <a:lnTo>
                    <a:pt x="426453" y="780592"/>
                  </a:lnTo>
                  <a:lnTo>
                    <a:pt x="426453" y="784948"/>
                  </a:lnTo>
                  <a:lnTo>
                    <a:pt x="422097" y="789305"/>
                  </a:lnTo>
                  <a:lnTo>
                    <a:pt x="417741" y="784948"/>
                  </a:lnTo>
                  <a:close/>
                </a:path>
                <a:path w="448310" h="833119">
                  <a:moveTo>
                    <a:pt x="443852" y="750062"/>
                  </a:moveTo>
                  <a:lnTo>
                    <a:pt x="448208" y="832916"/>
                  </a:lnTo>
                  <a:lnTo>
                    <a:pt x="382930" y="784948"/>
                  </a:lnTo>
                  <a:lnTo>
                    <a:pt x="443852" y="750062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355022" y="465447"/>
            <a:ext cx="3984804" cy="4206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-5" dirty="0"/>
              <a:t>2.1.1 </a:t>
            </a:r>
            <a:r>
              <a:rPr spc="-5" dirty="0" err="1"/>
              <a:t>Çekirdek</a:t>
            </a:r>
            <a:r>
              <a:rPr spc="-5" dirty="0"/>
              <a:t> </a:t>
            </a:r>
            <a:r>
              <a:rPr dirty="0" err="1"/>
              <a:t>ve</a:t>
            </a:r>
            <a:r>
              <a:rPr spc="-80" dirty="0"/>
              <a:t> </a:t>
            </a:r>
            <a:r>
              <a:rPr dirty="0" err="1"/>
              <a:t>Sargılar</a:t>
            </a:r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2303894" y="5375445"/>
            <a:ext cx="178943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20" dirty="0">
                <a:latin typeface="Times New Roman"/>
                <a:cs typeface="Times New Roman"/>
              </a:rPr>
              <a:t>Yüksek </a:t>
            </a:r>
            <a:r>
              <a:rPr sz="1450" spc="-10" dirty="0">
                <a:latin typeface="Times New Roman"/>
                <a:cs typeface="Times New Roman"/>
              </a:rPr>
              <a:t>gerilim</a:t>
            </a:r>
            <a:r>
              <a:rPr sz="1450" spc="-40" dirty="0">
                <a:latin typeface="Times New Roman"/>
                <a:cs typeface="Times New Roman"/>
              </a:rPr>
              <a:t> </a:t>
            </a:r>
            <a:r>
              <a:rPr sz="1450" spc="-10" dirty="0">
                <a:latin typeface="Times New Roman"/>
                <a:cs typeface="Times New Roman"/>
              </a:rPr>
              <a:t>sargıları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40288" y="5218467"/>
            <a:ext cx="69596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" dirty="0">
                <a:latin typeface="Times New Roman"/>
                <a:cs typeface="Times New Roman"/>
              </a:rPr>
              <a:t>Sekonder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74022" y="4494574"/>
            <a:ext cx="38100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25" dirty="0">
                <a:latin typeface="Times New Roman"/>
                <a:cs typeface="Times New Roman"/>
              </a:rPr>
              <a:t>n</a:t>
            </a:r>
            <a:r>
              <a:rPr sz="1450" spc="-10" dirty="0">
                <a:latin typeface="Times New Roman"/>
                <a:cs typeface="Times New Roman"/>
              </a:rPr>
              <a:t>ü</a:t>
            </a:r>
            <a:r>
              <a:rPr sz="1450" spc="-40" dirty="0">
                <a:latin typeface="Times New Roman"/>
                <a:cs typeface="Times New Roman"/>
              </a:rPr>
              <a:t>v</a:t>
            </a:r>
            <a:r>
              <a:rPr sz="1450" spc="-5" dirty="0">
                <a:latin typeface="Times New Roman"/>
                <a:cs typeface="Times New Roman"/>
              </a:rPr>
              <a:t>e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57446" y="1485618"/>
            <a:ext cx="52387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0" dirty="0">
                <a:latin typeface="Times New Roman"/>
                <a:cs typeface="Times New Roman"/>
              </a:rPr>
              <a:t>Primer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38033" y="5214096"/>
            <a:ext cx="67627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0" dirty="0">
                <a:latin typeface="Times New Roman"/>
                <a:cs typeface="Times New Roman"/>
              </a:rPr>
              <a:t>Sekonder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86406" y="1385322"/>
            <a:ext cx="1706880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5" dirty="0">
                <a:latin typeface="Times New Roman"/>
                <a:cs typeface="Times New Roman"/>
              </a:rPr>
              <a:t>Düşük </a:t>
            </a:r>
            <a:r>
              <a:rPr sz="1450" spc="-10" dirty="0">
                <a:latin typeface="Times New Roman"/>
                <a:cs typeface="Times New Roman"/>
              </a:rPr>
              <a:t>gerilim</a:t>
            </a:r>
            <a:r>
              <a:rPr sz="1450" spc="-50" dirty="0">
                <a:latin typeface="Times New Roman"/>
                <a:cs typeface="Times New Roman"/>
              </a:rPr>
              <a:t> </a:t>
            </a:r>
            <a:r>
              <a:rPr sz="1450" spc="-15" dirty="0">
                <a:latin typeface="Times New Roman"/>
                <a:cs typeface="Times New Roman"/>
              </a:rPr>
              <a:t>sargıları</a:t>
            </a:r>
            <a:endParaRPr sz="145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444078" y="1753387"/>
            <a:ext cx="3634104" cy="3480435"/>
            <a:chOff x="1444078" y="1753387"/>
            <a:chExt cx="3634104" cy="3480435"/>
          </a:xfrm>
        </p:grpSpPr>
        <p:sp>
          <p:nvSpPr>
            <p:cNvPr id="47" name="object 47"/>
            <p:cNvSpPr/>
            <p:nvPr/>
          </p:nvSpPr>
          <p:spPr>
            <a:xfrm>
              <a:off x="1446301" y="1755610"/>
              <a:ext cx="235585" cy="781050"/>
            </a:xfrm>
            <a:custGeom>
              <a:avLst/>
              <a:gdLst/>
              <a:ahLst/>
              <a:cxnLst/>
              <a:rect l="l" t="t" r="r" b="b"/>
              <a:pathLst>
                <a:path w="235585" h="781050">
                  <a:moveTo>
                    <a:pt x="0" y="702081"/>
                  </a:moveTo>
                  <a:lnTo>
                    <a:pt x="13055" y="780580"/>
                  </a:lnTo>
                  <a:lnTo>
                    <a:pt x="57500" y="732612"/>
                  </a:lnTo>
                  <a:lnTo>
                    <a:pt x="26111" y="732612"/>
                  </a:lnTo>
                  <a:lnTo>
                    <a:pt x="26111" y="728256"/>
                  </a:lnTo>
                  <a:lnTo>
                    <a:pt x="31187" y="709898"/>
                  </a:lnTo>
                  <a:lnTo>
                    <a:pt x="0" y="702081"/>
                  </a:lnTo>
                  <a:close/>
                </a:path>
                <a:path w="235585" h="781050">
                  <a:moveTo>
                    <a:pt x="31187" y="709898"/>
                  </a:moveTo>
                  <a:lnTo>
                    <a:pt x="26111" y="728256"/>
                  </a:lnTo>
                  <a:lnTo>
                    <a:pt x="26111" y="732612"/>
                  </a:lnTo>
                  <a:lnTo>
                    <a:pt x="30454" y="732612"/>
                  </a:lnTo>
                  <a:lnTo>
                    <a:pt x="34810" y="728256"/>
                  </a:lnTo>
                  <a:lnTo>
                    <a:pt x="39323" y="711937"/>
                  </a:lnTo>
                  <a:lnTo>
                    <a:pt x="31187" y="709898"/>
                  </a:lnTo>
                  <a:close/>
                </a:path>
                <a:path w="235585" h="781050">
                  <a:moveTo>
                    <a:pt x="39323" y="711937"/>
                  </a:moveTo>
                  <a:lnTo>
                    <a:pt x="34810" y="728256"/>
                  </a:lnTo>
                  <a:lnTo>
                    <a:pt x="30454" y="732612"/>
                  </a:lnTo>
                  <a:lnTo>
                    <a:pt x="57500" y="732612"/>
                  </a:lnTo>
                  <a:lnTo>
                    <a:pt x="69621" y="719531"/>
                  </a:lnTo>
                  <a:lnTo>
                    <a:pt x="39323" y="711937"/>
                  </a:lnTo>
                  <a:close/>
                </a:path>
                <a:path w="235585" h="781050">
                  <a:moveTo>
                    <a:pt x="234975" y="0"/>
                  </a:moveTo>
                  <a:lnTo>
                    <a:pt x="230619" y="0"/>
                  </a:lnTo>
                  <a:lnTo>
                    <a:pt x="226275" y="4356"/>
                  </a:lnTo>
                  <a:lnTo>
                    <a:pt x="31187" y="709898"/>
                  </a:lnTo>
                  <a:lnTo>
                    <a:pt x="39323" y="711937"/>
                  </a:lnTo>
                  <a:lnTo>
                    <a:pt x="234975" y="4356"/>
                  </a:lnTo>
                  <a:lnTo>
                    <a:pt x="2349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46301" y="1755610"/>
              <a:ext cx="235585" cy="781050"/>
            </a:xfrm>
            <a:custGeom>
              <a:avLst/>
              <a:gdLst/>
              <a:ahLst/>
              <a:cxnLst/>
              <a:rect l="l" t="t" r="r" b="b"/>
              <a:pathLst>
                <a:path w="235585" h="781050">
                  <a:moveTo>
                    <a:pt x="234975" y="4356"/>
                  </a:moveTo>
                  <a:lnTo>
                    <a:pt x="34810" y="728256"/>
                  </a:lnTo>
                  <a:lnTo>
                    <a:pt x="30454" y="732612"/>
                  </a:lnTo>
                  <a:lnTo>
                    <a:pt x="26111" y="732612"/>
                  </a:lnTo>
                  <a:lnTo>
                    <a:pt x="26111" y="728256"/>
                  </a:lnTo>
                  <a:lnTo>
                    <a:pt x="226275" y="4356"/>
                  </a:lnTo>
                  <a:lnTo>
                    <a:pt x="230619" y="0"/>
                  </a:lnTo>
                  <a:lnTo>
                    <a:pt x="234975" y="0"/>
                  </a:lnTo>
                  <a:lnTo>
                    <a:pt x="234975" y="4356"/>
                  </a:lnTo>
                  <a:close/>
                </a:path>
                <a:path w="235585" h="781050">
                  <a:moveTo>
                    <a:pt x="69621" y="719531"/>
                  </a:moveTo>
                  <a:lnTo>
                    <a:pt x="13055" y="780580"/>
                  </a:lnTo>
                  <a:lnTo>
                    <a:pt x="0" y="702081"/>
                  </a:lnTo>
                  <a:lnTo>
                    <a:pt x="69621" y="719531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972830" y="4450575"/>
              <a:ext cx="574675" cy="781050"/>
            </a:xfrm>
            <a:custGeom>
              <a:avLst/>
              <a:gdLst/>
              <a:ahLst/>
              <a:cxnLst/>
              <a:rect l="l" t="t" r="r" b="b"/>
              <a:pathLst>
                <a:path w="574675" h="781050">
                  <a:moveTo>
                    <a:pt x="528158" y="59108"/>
                  </a:moveTo>
                  <a:lnTo>
                    <a:pt x="0" y="776223"/>
                  </a:lnTo>
                  <a:lnTo>
                    <a:pt x="0" y="780592"/>
                  </a:lnTo>
                  <a:lnTo>
                    <a:pt x="8699" y="780592"/>
                  </a:lnTo>
                  <a:lnTo>
                    <a:pt x="533169" y="62694"/>
                  </a:lnTo>
                  <a:lnTo>
                    <a:pt x="528158" y="59108"/>
                  </a:lnTo>
                  <a:close/>
                </a:path>
                <a:path w="574675" h="781050">
                  <a:moveTo>
                    <a:pt x="568203" y="39255"/>
                  </a:moveTo>
                  <a:lnTo>
                    <a:pt x="539572" y="39255"/>
                  </a:lnTo>
                  <a:lnTo>
                    <a:pt x="543928" y="43611"/>
                  </a:lnTo>
                  <a:lnTo>
                    <a:pt x="543928" y="47967"/>
                  </a:lnTo>
                  <a:lnTo>
                    <a:pt x="533169" y="62694"/>
                  </a:lnTo>
                  <a:lnTo>
                    <a:pt x="561339" y="82854"/>
                  </a:lnTo>
                  <a:lnTo>
                    <a:pt x="568203" y="39255"/>
                  </a:lnTo>
                  <a:close/>
                </a:path>
                <a:path w="574675" h="781050">
                  <a:moveTo>
                    <a:pt x="539572" y="39255"/>
                  </a:moveTo>
                  <a:lnTo>
                    <a:pt x="539572" y="43611"/>
                  </a:lnTo>
                  <a:lnTo>
                    <a:pt x="528158" y="59108"/>
                  </a:lnTo>
                  <a:lnTo>
                    <a:pt x="533169" y="62694"/>
                  </a:lnTo>
                  <a:lnTo>
                    <a:pt x="543928" y="47967"/>
                  </a:lnTo>
                  <a:lnTo>
                    <a:pt x="543928" y="43611"/>
                  </a:lnTo>
                  <a:lnTo>
                    <a:pt x="539572" y="39255"/>
                  </a:lnTo>
                  <a:close/>
                </a:path>
                <a:path w="574675" h="781050">
                  <a:moveTo>
                    <a:pt x="574382" y="0"/>
                  </a:moveTo>
                  <a:lnTo>
                    <a:pt x="500418" y="39255"/>
                  </a:lnTo>
                  <a:lnTo>
                    <a:pt x="528158" y="59108"/>
                  </a:lnTo>
                  <a:lnTo>
                    <a:pt x="539572" y="43611"/>
                  </a:lnTo>
                  <a:lnTo>
                    <a:pt x="539572" y="39255"/>
                  </a:lnTo>
                  <a:lnTo>
                    <a:pt x="568203" y="39255"/>
                  </a:lnTo>
                  <a:lnTo>
                    <a:pt x="574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72830" y="4450575"/>
              <a:ext cx="574675" cy="781050"/>
            </a:xfrm>
            <a:custGeom>
              <a:avLst/>
              <a:gdLst/>
              <a:ahLst/>
              <a:cxnLst/>
              <a:rect l="l" t="t" r="r" b="b"/>
              <a:pathLst>
                <a:path w="574675" h="781050">
                  <a:moveTo>
                    <a:pt x="543928" y="47967"/>
                  </a:moveTo>
                  <a:lnTo>
                    <a:pt x="8699" y="780592"/>
                  </a:lnTo>
                  <a:lnTo>
                    <a:pt x="4343" y="780592"/>
                  </a:lnTo>
                  <a:lnTo>
                    <a:pt x="0" y="780592"/>
                  </a:lnTo>
                  <a:lnTo>
                    <a:pt x="0" y="776223"/>
                  </a:lnTo>
                  <a:lnTo>
                    <a:pt x="539572" y="43611"/>
                  </a:lnTo>
                  <a:lnTo>
                    <a:pt x="539572" y="39255"/>
                  </a:lnTo>
                  <a:lnTo>
                    <a:pt x="543928" y="43611"/>
                  </a:lnTo>
                  <a:lnTo>
                    <a:pt x="543928" y="47967"/>
                  </a:lnTo>
                  <a:close/>
                </a:path>
                <a:path w="574675" h="781050">
                  <a:moveTo>
                    <a:pt x="500418" y="39255"/>
                  </a:moveTo>
                  <a:lnTo>
                    <a:pt x="574382" y="0"/>
                  </a:lnTo>
                  <a:lnTo>
                    <a:pt x="561339" y="82854"/>
                  </a:lnTo>
                  <a:lnTo>
                    <a:pt x="500418" y="39255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35247" y="4450575"/>
              <a:ext cx="679450" cy="781050"/>
            </a:xfrm>
            <a:custGeom>
              <a:avLst/>
              <a:gdLst/>
              <a:ahLst/>
              <a:cxnLst/>
              <a:rect l="l" t="t" r="r" b="b"/>
              <a:pathLst>
                <a:path w="679450" h="781050">
                  <a:moveTo>
                    <a:pt x="51410" y="53361"/>
                  </a:moveTo>
                  <a:lnTo>
                    <a:pt x="46676" y="57376"/>
                  </a:lnTo>
                  <a:lnTo>
                    <a:pt x="670128" y="780592"/>
                  </a:lnTo>
                  <a:lnTo>
                    <a:pt x="678827" y="780592"/>
                  </a:lnTo>
                  <a:lnTo>
                    <a:pt x="678827" y="776223"/>
                  </a:lnTo>
                  <a:lnTo>
                    <a:pt x="51410" y="53361"/>
                  </a:lnTo>
                  <a:close/>
                </a:path>
                <a:path w="679450" h="781050">
                  <a:moveTo>
                    <a:pt x="0" y="0"/>
                  </a:moveTo>
                  <a:lnTo>
                    <a:pt x="21767" y="78498"/>
                  </a:lnTo>
                  <a:lnTo>
                    <a:pt x="46676" y="57376"/>
                  </a:lnTo>
                  <a:lnTo>
                    <a:pt x="34810" y="43611"/>
                  </a:lnTo>
                  <a:lnTo>
                    <a:pt x="34810" y="39255"/>
                  </a:lnTo>
                  <a:lnTo>
                    <a:pt x="68044" y="39255"/>
                  </a:lnTo>
                  <a:lnTo>
                    <a:pt x="78333" y="30530"/>
                  </a:lnTo>
                  <a:lnTo>
                    <a:pt x="0" y="0"/>
                  </a:lnTo>
                  <a:close/>
                </a:path>
                <a:path w="679450" h="781050">
                  <a:moveTo>
                    <a:pt x="39166" y="39255"/>
                  </a:moveTo>
                  <a:lnTo>
                    <a:pt x="34810" y="39255"/>
                  </a:lnTo>
                  <a:lnTo>
                    <a:pt x="34810" y="43611"/>
                  </a:lnTo>
                  <a:lnTo>
                    <a:pt x="46676" y="57376"/>
                  </a:lnTo>
                  <a:lnTo>
                    <a:pt x="51410" y="53361"/>
                  </a:lnTo>
                  <a:lnTo>
                    <a:pt x="39166" y="39255"/>
                  </a:lnTo>
                  <a:close/>
                </a:path>
                <a:path w="679450" h="781050">
                  <a:moveTo>
                    <a:pt x="68044" y="39255"/>
                  </a:moveTo>
                  <a:lnTo>
                    <a:pt x="39166" y="39255"/>
                  </a:lnTo>
                  <a:lnTo>
                    <a:pt x="51410" y="53361"/>
                  </a:lnTo>
                  <a:lnTo>
                    <a:pt x="68044" y="392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35247" y="4450575"/>
              <a:ext cx="679450" cy="781050"/>
            </a:xfrm>
            <a:custGeom>
              <a:avLst/>
              <a:gdLst/>
              <a:ahLst/>
              <a:cxnLst/>
              <a:rect l="l" t="t" r="r" b="b"/>
              <a:pathLst>
                <a:path w="679450" h="781050">
                  <a:moveTo>
                    <a:pt x="39166" y="39255"/>
                  </a:moveTo>
                  <a:lnTo>
                    <a:pt x="678827" y="776223"/>
                  </a:lnTo>
                  <a:lnTo>
                    <a:pt x="678827" y="780592"/>
                  </a:lnTo>
                  <a:lnTo>
                    <a:pt x="674484" y="780592"/>
                  </a:lnTo>
                  <a:lnTo>
                    <a:pt x="670128" y="780592"/>
                  </a:lnTo>
                  <a:lnTo>
                    <a:pt x="34810" y="43611"/>
                  </a:lnTo>
                  <a:lnTo>
                    <a:pt x="34810" y="39255"/>
                  </a:lnTo>
                  <a:lnTo>
                    <a:pt x="39166" y="39255"/>
                  </a:lnTo>
                  <a:close/>
                </a:path>
                <a:path w="679450" h="781050">
                  <a:moveTo>
                    <a:pt x="21767" y="78498"/>
                  </a:moveTo>
                  <a:lnTo>
                    <a:pt x="0" y="0"/>
                  </a:lnTo>
                  <a:lnTo>
                    <a:pt x="78333" y="30530"/>
                  </a:lnTo>
                  <a:lnTo>
                    <a:pt x="21767" y="78498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09807" y="4450575"/>
              <a:ext cx="466090" cy="781050"/>
            </a:xfrm>
            <a:custGeom>
              <a:avLst/>
              <a:gdLst/>
              <a:ahLst/>
              <a:cxnLst/>
              <a:rect l="l" t="t" r="r" b="b"/>
              <a:pathLst>
                <a:path w="466089" h="781050">
                  <a:moveTo>
                    <a:pt x="425519" y="59829"/>
                  </a:moveTo>
                  <a:lnTo>
                    <a:pt x="0" y="776223"/>
                  </a:lnTo>
                  <a:lnTo>
                    <a:pt x="0" y="780592"/>
                  </a:lnTo>
                  <a:lnTo>
                    <a:pt x="4356" y="780592"/>
                  </a:lnTo>
                  <a:lnTo>
                    <a:pt x="435464" y="66235"/>
                  </a:lnTo>
                  <a:lnTo>
                    <a:pt x="425519" y="59829"/>
                  </a:lnTo>
                  <a:close/>
                </a:path>
                <a:path w="466089" h="781050">
                  <a:moveTo>
                    <a:pt x="463321" y="43611"/>
                  </a:moveTo>
                  <a:lnTo>
                    <a:pt x="443852" y="43611"/>
                  </a:lnTo>
                  <a:lnTo>
                    <a:pt x="443852" y="52336"/>
                  </a:lnTo>
                  <a:lnTo>
                    <a:pt x="435464" y="66235"/>
                  </a:lnTo>
                  <a:lnTo>
                    <a:pt x="461264" y="82854"/>
                  </a:lnTo>
                  <a:lnTo>
                    <a:pt x="463321" y="43611"/>
                  </a:lnTo>
                  <a:close/>
                </a:path>
                <a:path w="466089" h="781050">
                  <a:moveTo>
                    <a:pt x="443852" y="43611"/>
                  </a:moveTo>
                  <a:lnTo>
                    <a:pt x="435152" y="43611"/>
                  </a:lnTo>
                  <a:lnTo>
                    <a:pt x="425519" y="59829"/>
                  </a:lnTo>
                  <a:lnTo>
                    <a:pt x="435464" y="66235"/>
                  </a:lnTo>
                  <a:lnTo>
                    <a:pt x="443852" y="52336"/>
                  </a:lnTo>
                  <a:lnTo>
                    <a:pt x="443852" y="43611"/>
                  </a:lnTo>
                  <a:close/>
                </a:path>
                <a:path w="466089" h="781050">
                  <a:moveTo>
                    <a:pt x="465607" y="0"/>
                  </a:moveTo>
                  <a:lnTo>
                    <a:pt x="400342" y="43611"/>
                  </a:lnTo>
                  <a:lnTo>
                    <a:pt x="425519" y="59829"/>
                  </a:lnTo>
                  <a:lnTo>
                    <a:pt x="435152" y="43611"/>
                  </a:lnTo>
                  <a:lnTo>
                    <a:pt x="463321" y="43611"/>
                  </a:lnTo>
                  <a:lnTo>
                    <a:pt x="4656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09807" y="4450575"/>
              <a:ext cx="466090" cy="781050"/>
            </a:xfrm>
            <a:custGeom>
              <a:avLst/>
              <a:gdLst/>
              <a:ahLst/>
              <a:cxnLst/>
              <a:rect l="l" t="t" r="r" b="b"/>
              <a:pathLst>
                <a:path w="466089" h="781050">
                  <a:moveTo>
                    <a:pt x="443852" y="52336"/>
                  </a:moveTo>
                  <a:lnTo>
                    <a:pt x="4356" y="780592"/>
                  </a:lnTo>
                  <a:lnTo>
                    <a:pt x="0" y="780592"/>
                  </a:lnTo>
                  <a:lnTo>
                    <a:pt x="0" y="776223"/>
                  </a:lnTo>
                  <a:lnTo>
                    <a:pt x="435152" y="43611"/>
                  </a:lnTo>
                  <a:lnTo>
                    <a:pt x="439508" y="43611"/>
                  </a:lnTo>
                  <a:lnTo>
                    <a:pt x="443852" y="43611"/>
                  </a:lnTo>
                  <a:lnTo>
                    <a:pt x="443852" y="47967"/>
                  </a:lnTo>
                  <a:lnTo>
                    <a:pt x="443852" y="52336"/>
                  </a:lnTo>
                  <a:close/>
                </a:path>
                <a:path w="466089" h="781050">
                  <a:moveTo>
                    <a:pt x="400342" y="43611"/>
                  </a:moveTo>
                  <a:lnTo>
                    <a:pt x="465607" y="0"/>
                  </a:lnTo>
                  <a:lnTo>
                    <a:pt x="461264" y="82854"/>
                  </a:lnTo>
                  <a:lnTo>
                    <a:pt x="400342" y="43611"/>
                  </a:lnTo>
                  <a:close/>
                </a:path>
              </a:pathLst>
            </a:custGeom>
            <a:ln w="4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538033" y="1537954"/>
            <a:ext cx="523875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10" dirty="0">
                <a:latin typeface="Times New Roman"/>
                <a:cs typeface="Times New Roman"/>
              </a:rPr>
              <a:t>Primer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spc="1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106377" y="2185145"/>
            <a:ext cx="113139" cy="784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178530" y="1965305"/>
            <a:ext cx="121285" cy="245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" dirty="0">
                <a:latin typeface="Symbol"/>
                <a:cs typeface="Symbol"/>
              </a:rPr>
              <a:t></a:t>
            </a:r>
            <a:endParaRPr sz="1450">
              <a:latin typeface="Symbol"/>
              <a:cs typeface="Symbo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164910" y="1700252"/>
            <a:ext cx="3164205" cy="3286125"/>
            <a:chOff x="6164910" y="1700252"/>
            <a:chExt cx="3164205" cy="3286125"/>
          </a:xfrm>
        </p:grpSpPr>
        <p:sp>
          <p:nvSpPr>
            <p:cNvPr id="59" name="object 59"/>
            <p:cNvSpPr/>
            <p:nvPr/>
          </p:nvSpPr>
          <p:spPr>
            <a:xfrm>
              <a:off x="6171895" y="1927428"/>
              <a:ext cx="3145155" cy="3047365"/>
            </a:xfrm>
            <a:custGeom>
              <a:avLst/>
              <a:gdLst/>
              <a:ahLst/>
              <a:cxnLst/>
              <a:rect l="l" t="t" r="r" b="b"/>
              <a:pathLst>
                <a:path w="3145154" h="3047365">
                  <a:moveTo>
                    <a:pt x="3145129" y="0"/>
                  </a:moveTo>
                  <a:lnTo>
                    <a:pt x="0" y="0"/>
                  </a:lnTo>
                  <a:lnTo>
                    <a:pt x="0" y="3047085"/>
                  </a:lnTo>
                  <a:lnTo>
                    <a:pt x="3145129" y="3047085"/>
                  </a:lnTo>
                  <a:lnTo>
                    <a:pt x="3145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71895" y="1927428"/>
              <a:ext cx="3150235" cy="3051810"/>
            </a:xfrm>
            <a:custGeom>
              <a:avLst/>
              <a:gdLst/>
              <a:ahLst/>
              <a:cxnLst/>
              <a:rect l="l" t="t" r="r" b="b"/>
              <a:pathLst>
                <a:path w="3150234" h="3051810">
                  <a:moveTo>
                    <a:pt x="0" y="0"/>
                  </a:moveTo>
                  <a:lnTo>
                    <a:pt x="0" y="3051670"/>
                  </a:lnTo>
                  <a:lnTo>
                    <a:pt x="3149739" y="3051670"/>
                  </a:lnTo>
                  <a:lnTo>
                    <a:pt x="3149739" y="0"/>
                  </a:lnTo>
                  <a:lnTo>
                    <a:pt x="0" y="0"/>
                  </a:lnTo>
                  <a:close/>
                </a:path>
                <a:path w="3150234" h="3051810">
                  <a:moveTo>
                    <a:pt x="411035" y="325818"/>
                  </a:moveTo>
                  <a:lnTo>
                    <a:pt x="411035" y="2560650"/>
                  </a:lnTo>
                  <a:lnTo>
                    <a:pt x="1126883" y="2560650"/>
                  </a:lnTo>
                  <a:lnTo>
                    <a:pt x="1126883" y="325818"/>
                  </a:lnTo>
                  <a:lnTo>
                    <a:pt x="411035" y="325818"/>
                  </a:lnTo>
                  <a:close/>
                </a:path>
              </a:pathLst>
            </a:custGeom>
            <a:ln w="13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980110" y="3070087"/>
              <a:ext cx="1547495" cy="174625"/>
            </a:xfrm>
            <a:custGeom>
              <a:avLst/>
              <a:gdLst/>
              <a:ahLst/>
              <a:cxnLst/>
              <a:rect l="l" t="t" r="r" b="b"/>
              <a:pathLst>
                <a:path w="1547495" h="174625">
                  <a:moveTo>
                    <a:pt x="1547164" y="0"/>
                  </a:moveTo>
                  <a:lnTo>
                    <a:pt x="0" y="0"/>
                  </a:lnTo>
                  <a:lnTo>
                    <a:pt x="0" y="174381"/>
                  </a:lnTo>
                  <a:lnTo>
                    <a:pt x="1547164" y="174381"/>
                  </a:lnTo>
                  <a:lnTo>
                    <a:pt x="154716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80110" y="3070085"/>
              <a:ext cx="1551940" cy="179070"/>
            </a:xfrm>
            <a:custGeom>
              <a:avLst/>
              <a:gdLst/>
              <a:ahLst/>
              <a:cxnLst/>
              <a:rect l="l" t="t" r="r" b="b"/>
              <a:pathLst>
                <a:path w="1551940" h="179069">
                  <a:moveTo>
                    <a:pt x="1551774" y="0"/>
                  </a:moveTo>
                  <a:lnTo>
                    <a:pt x="0" y="0"/>
                  </a:lnTo>
                  <a:lnTo>
                    <a:pt x="0" y="178968"/>
                  </a:lnTo>
                  <a:lnTo>
                    <a:pt x="1551774" y="178968"/>
                  </a:lnTo>
                  <a:lnTo>
                    <a:pt x="1551774" y="0"/>
                  </a:lnTo>
                  <a:close/>
                </a:path>
              </a:pathLst>
            </a:custGeom>
            <a:ln w="13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979919" y="2647188"/>
              <a:ext cx="1546859" cy="1752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80110" y="2647899"/>
              <a:ext cx="1551940" cy="179070"/>
            </a:xfrm>
            <a:custGeom>
              <a:avLst/>
              <a:gdLst/>
              <a:ahLst/>
              <a:cxnLst/>
              <a:rect l="l" t="t" r="r" b="b"/>
              <a:pathLst>
                <a:path w="1551940" h="179069">
                  <a:moveTo>
                    <a:pt x="1551774" y="0"/>
                  </a:moveTo>
                  <a:lnTo>
                    <a:pt x="0" y="0"/>
                  </a:lnTo>
                  <a:lnTo>
                    <a:pt x="0" y="178968"/>
                  </a:lnTo>
                  <a:lnTo>
                    <a:pt x="1551774" y="178968"/>
                  </a:lnTo>
                  <a:lnTo>
                    <a:pt x="1551774" y="0"/>
                  </a:lnTo>
                  <a:close/>
                </a:path>
              </a:pathLst>
            </a:custGeom>
            <a:ln w="13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70485" y="2138514"/>
              <a:ext cx="1275080" cy="2684780"/>
            </a:xfrm>
            <a:custGeom>
              <a:avLst/>
              <a:gdLst/>
              <a:ahLst/>
              <a:cxnLst/>
              <a:rect l="l" t="t" r="r" b="b"/>
              <a:pathLst>
                <a:path w="1275079" h="2684779">
                  <a:moveTo>
                    <a:pt x="1080706" y="0"/>
                  </a:moveTo>
                  <a:lnTo>
                    <a:pt x="1057605" y="0"/>
                  </a:lnTo>
                  <a:lnTo>
                    <a:pt x="1052995" y="4597"/>
                  </a:lnTo>
                  <a:lnTo>
                    <a:pt x="1052995" y="9182"/>
                  </a:lnTo>
                  <a:lnTo>
                    <a:pt x="1062228" y="13766"/>
                  </a:lnTo>
                  <a:lnTo>
                    <a:pt x="1080706" y="13766"/>
                  </a:lnTo>
                  <a:lnTo>
                    <a:pt x="1099172" y="18364"/>
                  </a:lnTo>
                  <a:lnTo>
                    <a:pt x="1108405" y="18364"/>
                  </a:lnTo>
                  <a:lnTo>
                    <a:pt x="1108405" y="4597"/>
                  </a:lnTo>
                  <a:lnTo>
                    <a:pt x="1103795" y="4597"/>
                  </a:lnTo>
                  <a:lnTo>
                    <a:pt x="1080706" y="0"/>
                  </a:lnTo>
                  <a:close/>
                </a:path>
                <a:path w="1275079" h="2684779">
                  <a:moveTo>
                    <a:pt x="1048372" y="0"/>
                  </a:moveTo>
                  <a:lnTo>
                    <a:pt x="997572" y="0"/>
                  </a:lnTo>
                  <a:lnTo>
                    <a:pt x="992949" y="4597"/>
                  </a:lnTo>
                  <a:lnTo>
                    <a:pt x="992949" y="9182"/>
                  </a:lnTo>
                  <a:lnTo>
                    <a:pt x="997572" y="9182"/>
                  </a:lnTo>
                  <a:lnTo>
                    <a:pt x="1002182" y="13766"/>
                  </a:lnTo>
                  <a:lnTo>
                    <a:pt x="1043749" y="13766"/>
                  </a:lnTo>
                  <a:lnTo>
                    <a:pt x="1052995" y="4597"/>
                  </a:lnTo>
                  <a:lnTo>
                    <a:pt x="1048372" y="0"/>
                  </a:lnTo>
                  <a:close/>
                </a:path>
                <a:path w="1275079" h="2684779">
                  <a:moveTo>
                    <a:pt x="946772" y="0"/>
                  </a:moveTo>
                  <a:lnTo>
                    <a:pt x="895959" y="0"/>
                  </a:lnTo>
                  <a:lnTo>
                    <a:pt x="891349" y="4597"/>
                  </a:lnTo>
                  <a:lnTo>
                    <a:pt x="891349" y="9182"/>
                  </a:lnTo>
                  <a:lnTo>
                    <a:pt x="895959" y="9182"/>
                  </a:lnTo>
                  <a:lnTo>
                    <a:pt x="900582" y="13766"/>
                  </a:lnTo>
                  <a:lnTo>
                    <a:pt x="942149" y="13766"/>
                  </a:lnTo>
                  <a:lnTo>
                    <a:pt x="951382" y="4597"/>
                  </a:lnTo>
                  <a:lnTo>
                    <a:pt x="946772" y="0"/>
                  </a:lnTo>
                  <a:close/>
                </a:path>
                <a:path w="1275079" h="2684779">
                  <a:moveTo>
                    <a:pt x="845159" y="0"/>
                  </a:moveTo>
                  <a:lnTo>
                    <a:pt x="794359" y="0"/>
                  </a:lnTo>
                  <a:lnTo>
                    <a:pt x="789736" y="4597"/>
                  </a:lnTo>
                  <a:lnTo>
                    <a:pt x="789736" y="9182"/>
                  </a:lnTo>
                  <a:lnTo>
                    <a:pt x="794359" y="9182"/>
                  </a:lnTo>
                  <a:lnTo>
                    <a:pt x="798982" y="13766"/>
                  </a:lnTo>
                  <a:lnTo>
                    <a:pt x="840549" y="13766"/>
                  </a:lnTo>
                  <a:lnTo>
                    <a:pt x="849782" y="4597"/>
                  </a:lnTo>
                  <a:lnTo>
                    <a:pt x="845159" y="0"/>
                  </a:lnTo>
                  <a:close/>
                </a:path>
                <a:path w="1275079" h="2684779">
                  <a:moveTo>
                    <a:pt x="743559" y="0"/>
                  </a:moveTo>
                  <a:lnTo>
                    <a:pt x="692759" y="0"/>
                  </a:lnTo>
                  <a:lnTo>
                    <a:pt x="692759" y="4597"/>
                  </a:lnTo>
                  <a:lnTo>
                    <a:pt x="688136" y="4597"/>
                  </a:lnTo>
                  <a:lnTo>
                    <a:pt x="697369" y="13766"/>
                  </a:lnTo>
                  <a:lnTo>
                    <a:pt x="738936" y="13766"/>
                  </a:lnTo>
                  <a:lnTo>
                    <a:pt x="748169" y="4597"/>
                  </a:lnTo>
                  <a:lnTo>
                    <a:pt x="743559" y="0"/>
                  </a:lnTo>
                  <a:close/>
                </a:path>
                <a:path w="1275079" h="2684779">
                  <a:moveTo>
                    <a:pt x="646569" y="0"/>
                  </a:moveTo>
                  <a:lnTo>
                    <a:pt x="591146" y="0"/>
                  </a:lnTo>
                  <a:lnTo>
                    <a:pt x="591146" y="9182"/>
                  </a:lnTo>
                  <a:lnTo>
                    <a:pt x="595769" y="13766"/>
                  </a:lnTo>
                  <a:lnTo>
                    <a:pt x="637336" y="13766"/>
                  </a:lnTo>
                  <a:lnTo>
                    <a:pt x="646569" y="9182"/>
                  </a:lnTo>
                  <a:lnTo>
                    <a:pt x="646569" y="0"/>
                  </a:lnTo>
                  <a:close/>
                </a:path>
                <a:path w="1275079" h="2684779">
                  <a:moveTo>
                    <a:pt x="544969" y="0"/>
                  </a:moveTo>
                  <a:lnTo>
                    <a:pt x="489546" y="0"/>
                  </a:lnTo>
                  <a:lnTo>
                    <a:pt x="489546" y="9182"/>
                  </a:lnTo>
                  <a:lnTo>
                    <a:pt x="494169" y="13766"/>
                  </a:lnTo>
                  <a:lnTo>
                    <a:pt x="540346" y="13766"/>
                  </a:lnTo>
                  <a:lnTo>
                    <a:pt x="544969" y="9182"/>
                  </a:lnTo>
                  <a:lnTo>
                    <a:pt x="544969" y="0"/>
                  </a:lnTo>
                  <a:close/>
                </a:path>
                <a:path w="1275079" h="2684779">
                  <a:moveTo>
                    <a:pt x="443357" y="0"/>
                  </a:moveTo>
                  <a:lnTo>
                    <a:pt x="387946" y="0"/>
                  </a:lnTo>
                  <a:lnTo>
                    <a:pt x="387946" y="9182"/>
                  </a:lnTo>
                  <a:lnTo>
                    <a:pt x="392557" y="13766"/>
                  </a:lnTo>
                  <a:lnTo>
                    <a:pt x="438746" y="13766"/>
                  </a:lnTo>
                  <a:lnTo>
                    <a:pt x="443357" y="9182"/>
                  </a:lnTo>
                  <a:lnTo>
                    <a:pt x="443357" y="0"/>
                  </a:lnTo>
                  <a:close/>
                </a:path>
                <a:path w="1275079" h="2684779">
                  <a:moveTo>
                    <a:pt x="341757" y="0"/>
                  </a:moveTo>
                  <a:lnTo>
                    <a:pt x="286334" y="0"/>
                  </a:lnTo>
                  <a:lnTo>
                    <a:pt x="286334" y="9182"/>
                  </a:lnTo>
                  <a:lnTo>
                    <a:pt x="290957" y="13766"/>
                  </a:lnTo>
                  <a:lnTo>
                    <a:pt x="337134" y="13766"/>
                  </a:lnTo>
                  <a:lnTo>
                    <a:pt x="341757" y="9182"/>
                  </a:lnTo>
                  <a:lnTo>
                    <a:pt x="341757" y="0"/>
                  </a:lnTo>
                  <a:close/>
                </a:path>
                <a:path w="1275079" h="2684779">
                  <a:moveTo>
                    <a:pt x="240157" y="0"/>
                  </a:moveTo>
                  <a:lnTo>
                    <a:pt x="189344" y="0"/>
                  </a:lnTo>
                  <a:lnTo>
                    <a:pt x="184734" y="4597"/>
                  </a:lnTo>
                  <a:lnTo>
                    <a:pt x="184734" y="9182"/>
                  </a:lnTo>
                  <a:lnTo>
                    <a:pt x="189344" y="13766"/>
                  </a:lnTo>
                  <a:lnTo>
                    <a:pt x="235534" y="13766"/>
                  </a:lnTo>
                  <a:lnTo>
                    <a:pt x="244767" y="4597"/>
                  </a:lnTo>
                  <a:lnTo>
                    <a:pt x="240157" y="0"/>
                  </a:lnTo>
                  <a:close/>
                </a:path>
                <a:path w="1275079" h="2684779">
                  <a:moveTo>
                    <a:pt x="138544" y="13766"/>
                  </a:moveTo>
                  <a:lnTo>
                    <a:pt x="133934" y="13766"/>
                  </a:lnTo>
                  <a:lnTo>
                    <a:pt x="115455" y="22948"/>
                  </a:lnTo>
                  <a:lnTo>
                    <a:pt x="96977" y="36715"/>
                  </a:lnTo>
                  <a:lnTo>
                    <a:pt x="92367" y="36715"/>
                  </a:lnTo>
                  <a:lnTo>
                    <a:pt x="92367" y="45897"/>
                  </a:lnTo>
                  <a:lnTo>
                    <a:pt x="96977" y="50482"/>
                  </a:lnTo>
                  <a:lnTo>
                    <a:pt x="101600" y="45897"/>
                  </a:lnTo>
                  <a:lnTo>
                    <a:pt x="138544" y="27533"/>
                  </a:lnTo>
                  <a:lnTo>
                    <a:pt x="143167" y="22948"/>
                  </a:lnTo>
                  <a:lnTo>
                    <a:pt x="143167" y="18364"/>
                  </a:lnTo>
                  <a:lnTo>
                    <a:pt x="138544" y="13766"/>
                  </a:lnTo>
                  <a:close/>
                </a:path>
                <a:path w="1275079" h="2684779">
                  <a:moveTo>
                    <a:pt x="60032" y="73431"/>
                  </a:moveTo>
                  <a:lnTo>
                    <a:pt x="55410" y="73431"/>
                  </a:lnTo>
                  <a:lnTo>
                    <a:pt x="36944" y="91782"/>
                  </a:lnTo>
                  <a:lnTo>
                    <a:pt x="36944" y="96380"/>
                  </a:lnTo>
                  <a:lnTo>
                    <a:pt x="27711" y="110147"/>
                  </a:lnTo>
                  <a:lnTo>
                    <a:pt x="23088" y="114731"/>
                  </a:lnTo>
                  <a:lnTo>
                    <a:pt x="23088" y="119316"/>
                  </a:lnTo>
                  <a:lnTo>
                    <a:pt x="27711" y="123913"/>
                  </a:lnTo>
                  <a:lnTo>
                    <a:pt x="32321" y="123913"/>
                  </a:lnTo>
                  <a:lnTo>
                    <a:pt x="36944" y="119316"/>
                  </a:lnTo>
                  <a:lnTo>
                    <a:pt x="50800" y="100964"/>
                  </a:lnTo>
                  <a:lnTo>
                    <a:pt x="46177" y="100964"/>
                  </a:lnTo>
                  <a:lnTo>
                    <a:pt x="64655" y="82613"/>
                  </a:lnTo>
                  <a:lnTo>
                    <a:pt x="60032" y="73431"/>
                  </a:lnTo>
                  <a:close/>
                </a:path>
                <a:path w="1275079" h="2684779">
                  <a:moveTo>
                    <a:pt x="18465" y="165214"/>
                  </a:moveTo>
                  <a:lnTo>
                    <a:pt x="4610" y="165214"/>
                  </a:lnTo>
                  <a:lnTo>
                    <a:pt x="4610" y="169799"/>
                  </a:lnTo>
                  <a:lnTo>
                    <a:pt x="0" y="192747"/>
                  </a:lnTo>
                  <a:lnTo>
                    <a:pt x="0" y="215684"/>
                  </a:lnTo>
                  <a:lnTo>
                    <a:pt x="4610" y="220281"/>
                  </a:lnTo>
                  <a:lnTo>
                    <a:pt x="13855" y="215684"/>
                  </a:lnTo>
                  <a:lnTo>
                    <a:pt x="13855" y="192747"/>
                  </a:lnTo>
                  <a:lnTo>
                    <a:pt x="18465" y="174383"/>
                  </a:lnTo>
                  <a:lnTo>
                    <a:pt x="18465" y="165214"/>
                  </a:lnTo>
                  <a:close/>
                </a:path>
                <a:path w="1275079" h="2684779">
                  <a:moveTo>
                    <a:pt x="9232" y="160616"/>
                  </a:moveTo>
                  <a:lnTo>
                    <a:pt x="9232" y="165214"/>
                  </a:lnTo>
                  <a:lnTo>
                    <a:pt x="13855" y="165214"/>
                  </a:lnTo>
                  <a:lnTo>
                    <a:pt x="9232" y="160616"/>
                  </a:lnTo>
                  <a:close/>
                </a:path>
                <a:path w="1275079" h="2684779">
                  <a:moveTo>
                    <a:pt x="9232" y="261581"/>
                  </a:moveTo>
                  <a:lnTo>
                    <a:pt x="4610" y="261581"/>
                  </a:lnTo>
                  <a:lnTo>
                    <a:pt x="0" y="266166"/>
                  </a:lnTo>
                  <a:lnTo>
                    <a:pt x="0" y="316649"/>
                  </a:lnTo>
                  <a:lnTo>
                    <a:pt x="4610" y="321233"/>
                  </a:lnTo>
                  <a:lnTo>
                    <a:pt x="9232" y="321233"/>
                  </a:lnTo>
                  <a:lnTo>
                    <a:pt x="13855" y="316649"/>
                  </a:lnTo>
                  <a:lnTo>
                    <a:pt x="13855" y="266166"/>
                  </a:lnTo>
                  <a:lnTo>
                    <a:pt x="9232" y="261581"/>
                  </a:lnTo>
                  <a:close/>
                </a:path>
                <a:path w="1275079" h="2684779">
                  <a:moveTo>
                    <a:pt x="9232" y="362534"/>
                  </a:moveTo>
                  <a:lnTo>
                    <a:pt x="4610" y="362534"/>
                  </a:lnTo>
                  <a:lnTo>
                    <a:pt x="0" y="367118"/>
                  </a:lnTo>
                  <a:lnTo>
                    <a:pt x="0" y="417601"/>
                  </a:lnTo>
                  <a:lnTo>
                    <a:pt x="4610" y="422198"/>
                  </a:lnTo>
                  <a:lnTo>
                    <a:pt x="9232" y="422198"/>
                  </a:lnTo>
                  <a:lnTo>
                    <a:pt x="13855" y="417601"/>
                  </a:lnTo>
                  <a:lnTo>
                    <a:pt x="13855" y="367118"/>
                  </a:lnTo>
                  <a:lnTo>
                    <a:pt x="9232" y="362534"/>
                  </a:lnTo>
                  <a:close/>
                </a:path>
                <a:path w="1275079" h="2684779">
                  <a:moveTo>
                    <a:pt x="9232" y="518566"/>
                  </a:moveTo>
                  <a:lnTo>
                    <a:pt x="4610" y="518566"/>
                  </a:lnTo>
                  <a:lnTo>
                    <a:pt x="4610" y="523151"/>
                  </a:lnTo>
                  <a:lnTo>
                    <a:pt x="9232" y="518566"/>
                  </a:lnTo>
                  <a:close/>
                </a:path>
                <a:path w="1275079" h="2684779">
                  <a:moveTo>
                    <a:pt x="13855" y="463499"/>
                  </a:moveTo>
                  <a:lnTo>
                    <a:pt x="0" y="463499"/>
                  </a:lnTo>
                  <a:lnTo>
                    <a:pt x="0" y="518566"/>
                  </a:lnTo>
                  <a:lnTo>
                    <a:pt x="13855" y="518566"/>
                  </a:lnTo>
                  <a:lnTo>
                    <a:pt x="13855" y="463499"/>
                  </a:lnTo>
                  <a:close/>
                </a:path>
                <a:path w="1275079" h="2684779">
                  <a:moveTo>
                    <a:pt x="13855" y="564451"/>
                  </a:moveTo>
                  <a:lnTo>
                    <a:pt x="0" y="564451"/>
                  </a:lnTo>
                  <a:lnTo>
                    <a:pt x="0" y="619518"/>
                  </a:lnTo>
                  <a:lnTo>
                    <a:pt x="13855" y="619518"/>
                  </a:lnTo>
                  <a:lnTo>
                    <a:pt x="13855" y="564451"/>
                  </a:lnTo>
                  <a:close/>
                </a:path>
                <a:path w="1275079" h="2684779">
                  <a:moveTo>
                    <a:pt x="13855" y="665403"/>
                  </a:moveTo>
                  <a:lnTo>
                    <a:pt x="0" y="665403"/>
                  </a:lnTo>
                  <a:lnTo>
                    <a:pt x="0" y="720471"/>
                  </a:lnTo>
                  <a:lnTo>
                    <a:pt x="13855" y="720471"/>
                  </a:lnTo>
                  <a:lnTo>
                    <a:pt x="13855" y="665403"/>
                  </a:lnTo>
                  <a:close/>
                </a:path>
                <a:path w="1275079" h="2684779">
                  <a:moveTo>
                    <a:pt x="13855" y="766368"/>
                  </a:moveTo>
                  <a:lnTo>
                    <a:pt x="0" y="766368"/>
                  </a:lnTo>
                  <a:lnTo>
                    <a:pt x="0" y="821436"/>
                  </a:lnTo>
                  <a:lnTo>
                    <a:pt x="13855" y="821436"/>
                  </a:lnTo>
                  <a:lnTo>
                    <a:pt x="13855" y="766368"/>
                  </a:lnTo>
                  <a:close/>
                </a:path>
                <a:path w="1275079" h="2684779">
                  <a:moveTo>
                    <a:pt x="13855" y="867321"/>
                  </a:moveTo>
                  <a:lnTo>
                    <a:pt x="0" y="867321"/>
                  </a:lnTo>
                  <a:lnTo>
                    <a:pt x="0" y="922388"/>
                  </a:lnTo>
                  <a:lnTo>
                    <a:pt x="13855" y="922388"/>
                  </a:lnTo>
                  <a:lnTo>
                    <a:pt x="13855" y="867321"/>
                  </a:lnTo>
                  <a:close/>
                </a:path>
                <a:path w="1275079" h="2684779">
                  <a:moveTo>
                    <a:pt x="13855" y="968286"/>
                  </a:moveTo>
                  <a:lnTo>
                    <a:pt x="0" y="968286"/>
                  </a:lnTo>
                  <a:lnTo>
                    <a:pt x="0" y="1018755"/>
                  </a:lnTo>
                  <a:lnTo>
                    <a:pt x="4610" y="1023353"/>
                  </a:lnTo>
                  <a:lnTo>
                    <a:pt x="9232" y="1023353"/>
                  </a:lnTo>
                  <a:lnTo>
                    <a:pt x="13855" y="1018755"/>
                  </a:lnTo>
                  <a:lnTo>
                    <a:pt x="13855" y="968286"/>
                  </a:lnTo>
                  <a:close/>
                </a:path>
                <a:path w="1275079" h="2684779">
                  <a:moveTo>
                    <a:pt x="4610" y="963688"/>
                  </a:moveTo>
                  <a:lnTo>
                    <a:pt x="4610" y="968286"/>
                  </a:lnTo>
                  <a:lnTo>
                    <a:pt x="9232" y="968286"/>
                  </a:lnTo>
                  <a:lnTo>
                    <a:pt x="4610" y="963688"/>
                  </a:lnTo>
                  <a:close/>
                </a:path>
                <a:path w="1275079" h="2684779">
                  <a:moveTo>
                    <a:pt x="9232" y="1064653"/>
                  </a:moveTo>
                  <a:lnTo>
                    <a:pt x="4610" y="1064653"/>
                  </a:lnTo>
                  <a:lnTo>
                    <a:pt x="0" y="1069238"/>
                  </a:lnTo>
                  <a:lnTo>
                    <a:pt x="0" y="1119720"/>
                  </a:lnTo>
                  <a:lnTo>
                    <a:pt x="4610" y="1124305"/>
                  </a:lnTo>
                  <a:lnTo>
                    <a:pt x="9232" y="1124305"/>
                  </a:lnTo>
                  <a:lnTo>
                    <a:pt x="13855" y="1119720"/>
                  </a:lnTo>
                  <a:lnTo>
                    <a:pt x="13855" y="1069238"/>
                  </a:lnTo>
                  <a:lnTo>
                    <a:pt x="9232" y="1064653"/>
                  </a:lnTo>
                  <a:close/>
                </a:path>
                <a:path w="1275079" h="2684779">
                  <a:moveTo>
                    <a:pt x="9232" y="1165605"/>
                  </a:moveTo>
                  <a:lnTo>
                    <a:pt x="4610" y="1165605"/>
                  </a:lnTo>
                  <a:lnTo>
                    <a:pt x="0" y="1170203"/>
                  </a:lnTo>
                  <a:lnTo>
                    <a:pt x="0" y="1220673"/>
                  </a:lnTo>
                  <a:lnTo>
                    <a:pt x="4610" y="1225270"/>
                  </a:lnTo>
                  <a:lnTo>
                    <a:pt x="9232" y="1225270"/>
                  </a:lnTo>
                  <a:lnTo>
                    <a:pt x="13855" y="1220673"/>
                  </a:lnTo>
                  <a:lnTo>
                    <a:pt x="13855" y="1170203"/>
                  </a:lnTo>
                  <a:lnTo>
                    <a:pt x="9232" y="1165605"/>
                  </a:lnTo>
                  <a:close/>
                </a:path>
                <a:path w="1275079" h="2684779">
                  <a:moveTo>
                    <a:pt x="9232" y="1321638"/>
                  </a:moveTo>
                  <a:lnTo>
                    <a:pt x="4610" y="1321638"/>
                  </a:lnTo>
                  <a:lnTo>
                    <a:pt x="4610" y="1326222"/>
                  </a:lnTo>
                  <a:lnTo>
                    <a:pt x="9232" y="1321638"/>
                  </a:lnTo>
                  <a:close/>
                </a:path>
                <a:path w="1275079" h="2684779">
                  <a:moveTo>
                    <a:pt x="13855" y="1266571"/>
                  </a:moveTo>
                  <a:lnTo>
                    <a:pt x="0" y="1266571"/>
                  </a:lnTo>
                  <a:lnTo>
                    <a:pt x="0" y="1321638"/>
                  </a:lnTo>
                  <a:lnTo>
                    <a:pt x="13855" y="1321638"/>
                  </a:lnTo>
                  <a:lnTo>
                    <a:pt x="13855" y="1266571"/>
                  </a:lnTo>
                  <a:close/>
                </a:path>
                <a:path w="1275079" h="2684779">
                  <a:moveTo>
                    <a:pt x="13855" y="1367523"/>
                  </a:moveTo>
                  <a:lnTo>
                    <a:pt x="0" y="1367523"/>
                  </a:lnTo>
                  <a:lnTo>
                    <a:pt x="0" y="1422590"/>
                  </a:lnTo>
                  <a:lnTo>
                    <a:pt x="13855" y="1422590"/>
                  </a:lnTo>
                  <a:lnTo>
                    <a:pt x="13855" y="1367523"/>
                  </a:lnTo>
                  <a:close/>
                </a:path>
                <a:path w="1275079" h="2684779">
                  <a:moveTo>
                    <a:pt x="13855" y="1468475"/>
                  </a:moveTo>
                  <a:lnTo>
                    <a:pt x="0" y="1468475"/>
                  </a:lnTo>
                  <a:lnTo>
                    <a:pt x="0" y="1523542"/>
                  </a:lnTo>
                  <a:lnTo>
                    <a:pt x="13855" y="1523542"/>
                  </a:lnTo>
                  <a:lnTo>
                    <a:pt x="13855" y="1468475"/>
                  </a:lnTo>
                  <a:close/>
                </a:path>
                <a:path w="1275079" h="2684779">
                  <a:moveTo>
                    <a:pt x="13855" y="1569440"/>
                  </a:moveTo>
                  <a:lnTo>
                    <a:pt x="0" y="1569440"/>
                  </a:lnTo>
                  <a:lnTo>
                    <a:pt x="0" y="1624507"/>
                  </a:lnTo>
                  <a:lnTo>
                    <a:pt x="13855" y="1624507"/>
                  </a:lnTo>
                  <a:lnTo>
                    <a:pt x="13855" y="1569440"/>
                  </a:lnTo>
                  <a:close/>
                </a:path>
                <a:path w="1275079" h="2684779">
                  <a:moveTo>
                    <a:pt x="13855" y="1670392"/>
                  </a:moveTo>
                  <a:lnTo>
                    <a:pt x="0" y="1670392"/>
                  </a:lnTo>
                  <a:lnTo>
                    <a:pt x="0" y="1725460"/>
                  </a:lnTo>
                  <a:lnTo>
                    <a:pt x="13855" y="1725460"/>
                  </a:lnTo>
                  <a:lnTo>
                    <a:pt x="13855" y="1670392"/>
                  </a:lnTo>
                  <a:close/>
                </a:path>
                <a:path w="1275079" h="2684779">
                  <a:moveTo>
                    <a:pt x="13855" y="1771357"/>
                  </a:moveTo>
                  <a:lnTo>
                    <a:pt x="0" y="1771357"/>
                  </a:lnTo>
                  <a:lnTo>
                    <a:pt x="0" y="1821827"/>
                  </a:lnTo>
                  <a:lnTo>
                    <a:pt x="4610" y="1826425"/>
                  </a:lnTo>
                  <a:lnTo>
                    <a:pt x="9232" y="1826425"/>
                  </a:lnTo>
                  <a:lnTo>
                    <a:pt x="13855" y="1821827"/>
                  </a:lnTo>
                  <a:lnTo>
                    <a:pt x="13855" y="1771357"/>
                  </a:lnTo>
                  <a:close/>
                </a:path>
                <a:path w="1275079" h="2684779">
                  <a:moveTo>
                    <a:pt x="4610" y="1766760"/>
                  </a:moveTo>
                  <a:lnTo>
                    <a:pt x="4610" y="1771357"/>
                  </a:lnTo>
                  <a:lnTo>
                    <a:pt x="9232" y="1771357"/>
                  </a:lnTo>
                  <a:lnTo>
                    <a:pt x="4610" y="1766760"/>
                  </a:lnTo>
                  <a:close/>
                </a:path>
                <a:path w="1275079" h="2684779">
                  <a:moveTo>
                    <a:pt x="9232" y="1867725"/>
                  </a:moveTo>
                  <a:lnTo>
                    <a:pt x="4610" y="1867725"/>
                  </a:lnTo>
                  <a:lnTo>
                    <a:pt x="0" y="1872310"/>
                  </a:lnTo>
                  <a:lnTo>
                    <a:pt x="0" y="1922792"/>
                  </a:lnTo>
                  <a:lnTo>
                    <a:pt x="4610" y="1927377"/>
                  </a:lnTo>
                  <a:lnTo>
                    <a:pt x="9232" y="1927377"/>
                  </a:lnTo>
                  <a:lnTo>
                    <a:pt x="13855" y="1922792"/>
                  </a:lnTo>
                  <a:lnTo>
                    <a:pt x="13855" y="1872310"/>
                  </a:lnTo>
                  <a:lnTo>
                    <a:pt x="9232" y="1867725"/>
                  </a:lnTo>
                  <a:close/>
                </a:path>
                <a:path w="1275079" h="2684779">
                  <a:moveTo>
                    <a:pt x="9232" y="1968677"/>
                  </a:moveTo>
                  <a:lnTo>
                    <a:pt x="4610" y="1968677"/>
                  </a:lnTo>
                  <a:lnTo>
                    <a:pt x="0" y="1973275"/>
                  </a:lnTo>
                  <a:lnTo>
                    <a:pt x="0" y="2023744"/>
                  </a:lnTo>
                  <a:lnTo>
                    <a:pt x="4610" y="2028342"/>
                  </a:lnTo>
                  <a:lnTo>
                    <a:pt x="9232" y="2028342"/>
                  </a:lnTo>
                  <a:lnTo>
                    <a:pt x="13855" y="2023744"/>
                  </a:lnTo>
                  <a:lnTo>
                    <a:pt x="13855" y="1973275"/>
                  </a:lnTo>
                  <a:lnTo>
                    <a:pt x="9232" y="1968677"/>
                  </a:lnTo>
                  <a:close/>
                </a:path>
                <a:path w="1275079" h="2684779">
                  <a:moveTo>
                    <a:pt x="9232" y="2124710"/>
                  </a:moveTo>
                  <a:lnTo>
                    <a:pt x="4610" y="2124710"/>
                  </a:lnTo>
                  <a:lnTo>
                    <a:pt x="4610" y="2129294"/>
                  </a:lnTo>
                  <a:lnTo>
                    <a:pt x="9232" y="2124710"/>
                  </a:lnTo>
                  <a:close/>
                </a:path>
                <a:path w="1275079" h="2684779">
                  <a:moveTo>
                    <a:pt x="13855" y="2069642"/>
                  </a:moveTo>
                  <a:lnTo>
                    <a:pt x="0" y="2069642"/>
                  </a:lnTo>
                  <a:lnTo>
                    <a:pt x="0" y="2124710"/>
                  </a:lnTo>
                  <a:lnTo>
                    <a:pt x="13855" y="2124710"/>
                  </a:lnTo>
                  <a:lnTo>
                    <a:pt x="13855" y="2069642"/>
                  </a:lnTo>
                  <a:close/>
                </a:path>
                <a:path w="1275079" h="2684779">
                  <a:moveTo>
                    <a:pt x="13855" y="2170595"/>
                  </a:moveTo>
                  <a:lnTo>
                    <a:pt x="0" y="2170595"/>
                  </a:lnTo>
                  <a:lnTo>
                    <a:pt x="0" y="2225662"/>
                  </a:lnTo>
                  <a:lnTo>
                    <a:pt x="13855" y="2225662"/>
                  </a:lnTo>
                  <a:lnTo>
                    <a:pt x="13855" y="2170595"/>
                  </a:lnTo>
                  <a:close/>
                </a:path>
                <a:path w="1275079" h="2684779">
                  <a:moveTo>
                    <a:pt x="13855" y="2271547"/>
                  </a:moveTo>
                  <a:lnTo>
                    <a:pt x="0" y="2271547"/>
                  </a:lnTo>
                  <a:lnTo>
                    <a:pt x="0" y="2326627"/>
                  </a:lnTo>
                  <a:lnTo>
                    <a:pt x="13855" y="2326627"/>
                  </a:lnTo>
                  <a:lnTo>
                    <a:pt x="13855" y="2271547"/>
                  </a:lnTo>
                  <a:close/>
                </a:path>
                <a:path w="1275079" h="2684779">
                  <a:moveTo>
                    <a:pt x="13855" y="2372512"/>
                  </a:moveTo>
                  <a:lnTo>
                    <a:pt x="0" y="2372512"/>
                  </a:lnTo>
                  <a:lnTo>
                    <a:pt x="0" y="2427579"/>
                  </a:lnTo>
                  <a:lnTo>
                    <a:pt x="13855" y="2427579"/>
                  </a:lnTo>
                  <a:lnTo>
                    <a:pt x="13855" y="2372512"/>
                  </a:lnTo>
                  <a:close/>
                </a:path>
                <a:path w="1275079" h="2684779">
                  <a:moveTo>
                    <a:pt x="13855" y="2473464"/>
                  </a:moveTo>
                  <a:lnTo>
                    <a:pt x="0" y="2473464"/>
                  </a:lnTo>
                  <a:lnTo>
                    <a:pt x="0" y="2487231"/>
                  </a:lnTo>
                  <a:lnTo>
                    <a:pt x="4610" y="2510180"/>
                  </a:lnTo>
                  <a:lnTo>
                    <a:pt x="9232" y="2523947"/>
                  </a:lnTo>
                  <a:lnTo>
                    <a:pt x="9232" y="2528531"/>
                  </a:lnTo>
                  <a:lnTo>
                    <a:pt x="13855" y="2528531"/>
                  </a:lnTo>
                  <a:lnTo>
                    <a:pt x="18465" y="2523947"/>
                  </a:lnTo>
                  <a:lnTo>
                    <a:pt x="23088" y="2523947"/>
                  </a:lnTo>
                  <a:lnTo>
                    <a:pt x="23088" y="2519362"/>
                  </a:lnTo>
                  <a:lnTo>
                    <a:pt x="18465" y="2510180"/>
                  </a:lnTo>
                  <a:lnTo>
                    <a:pt x="13855" y="2487231"/>
                  </a:lnTo>
                  <a:lnTo>
                    <a:pt x="13855" y="2473464"/>
                  </a:lnTo>
                  <a:close/>
                </a:path>
                <a:path w="1275079" h="2684779">
                  <a:moveTo>
                    <a:pt x="36944" y="2565247"/>
                  </a:moveTo>
                  <a:lnTo>
                    <a:pt x="32321" y="2565247"/>
                  </a:lnTo>
                  <a:lnTo>
                    <a:pt x="27711" y="2569832"/>
                  </a:lnTo>
                  <a:lnTo>
                    <a:pt x="36944" y="2588196"/>
                  </a:lnTo>
                  <a:lnTo>
                    <a:pt x="55410" y="2611132"/>
                  </a:lnTo>
                  <a:lnTo>
                    <a:pt x="60032" y="2615730"/>
                  </a:lnTo>
                  <a:lnTo>
                    <a:pt x="69265" y="2611132"/>
                  </a:lnTo>
                  <a:lnTo>
                    <a:pt x="69265" y="2601963"/>
                  </a:lnTo>
                  <a:lnTo>
                    <a:pt x="46177" y="2579014"/>
                  </a:lnTo>
                  <a:lnTo>
                    <a:pt x="50800" y="2579014"/>
                  </a:lnTo>
                  <a:lnTo>
                    <a:pt x="36944" y="2565247"/>
                  </a:lnTo>
                  <a:close/>
                </a:path>
                <a:path w="1275079" h="2684779">
                  <a:moveTo>
                    <a:pt x="110832" y="2638666"/>
                  </a:moveTo>
                  <a:lnTo>
                    <a:pt x="101600" y="2638666"/>
                  </a:lnTo>
                  <a:lnTo>
                    <a:pt x="101600" y="2652433"/>
                  </a:lnTo>
                  <a:lnTo>
                    <a:pt x="115455" y="2657030"/>
                  </a:lnTo>
                  <a:lnTo>
                    <a:pt x="143167" y="2670797"/>
                  </a:lnTo>
                  <a:lnTo>
                    <a:pt x="147789" y="2670797"/>
                  </a:lnTo>
                  <a:lnTo>
                    <a:pt x="152400" y="2666199"/>
                  </a:lnTo>
                  <a:lnTo>
                    <a:pt x="152400" y="2661615"/>
                  </a:lnTo>
                  <a:lnTo>
                    <a:pt x="147789" y="2657030"/>
                  </a:lnTo>
                  <a:lnTo>
                    <a:pt x="110832" y="2638666"/>
                  </a:lnTo>
                  <a:close/>
                </a:path>
                <a:path w="1275079" h="2684779">
                  <a:moveTo>
                    <a:pt x="203200" y="2666199"/>
                  </a:moveTo>
                  <a:lnTo>
                    <a:pt x="193967" y="2675382"/>
                  </a:lnTo>
                  <a:lnTo>
                    <a:pt x="193967" y="2679979"/>
                  </a:lnTo>
                  <a:lnTo>
                    <a:pt x="198589" y="2679979"/>
                  </a:lnTo>
                  <a:lnTo>
                    <a:pt x="203200" y="2684564"/>
                  </a:lnTo>
                  <a:lnTo>
                    <a:pt x="244767" y="2684564"/>
                  </a:lnTo>
                  <a:lnTo>
                    <a:pt x="254012" y="2675382"/>
                  </a:lnTo>
                  <a:lnTo>
                    <a:pt x="249389" y="2675382"/>
                  </a:lnTo>
                  <a:lnTo>
                    <a:pt x="249389" y="2670797"/>
                  </a:lnTo>
                  <a:lnTo>
                    <a:pt x="217055" y="2670797"/>
                  </a:lnTo>
                  <a:lnTo>
                    <a:pt x="203200" y="2666199"/>
                  </a:lnTo>
                  <a:close/>
                </a:path>
                <a:path w="1275079" h="2684779">
                  <a:moveTo>
                    <a:pt x="350989" y="2670797"/>
                  </a:moveTo>
                  <a:lnTo>
                    <a:pt x="295567" y="2670797"/>
                  </a:lnTo>
                  <a:lnTo>
                    <a:pt x="295567" y="2679979"/>
                  </a:lnTo>
                  <a:lnTo>
                    <a:pt x="304812" y="2684564"/>
                  </a:lnTo>
                  <a:lnTo>
                    <a:pt x="346379" y="2684564"/>
                  </a:lnTo>
                  <a:lnTo>
                    <a:pt x="350989" y="2679979"/>
                  </a:lnTo>
                  <a:lnTo>
                    <a:pt x="350989" y="2670797"/>
                  </a:lnTo>
                  <a:close/>
                </a:path>
                <a:path w="1275079" h="2684779">
                  <a:moveTo>
                    <a:pt x="452602" y="2670797"/>
                  </a:moveTo>
                  <a:lnTo>
                    <a:pt x="397179" y="2670797"/>
                  </a:lnTo>
                  <a:lnTo>
                    <a:pt x="397179" y="2679979"/>
                  </a:lnTo>
                  <a:lnTo>
                    <a:pt x="401789" y="2684564"/>
                  </a:lnTo>
                  <a:lnTo>
                    <a:pt x="447979" y="2684564"/>
                  </a:lnTo>
                  <a:lnTo>
                    <a:pt x="452602" y="2679979"/>
                  </a:lnTo>
                  <a:lnTo>
                    <a:pt x="452602" y="2670797"/>
                  </a:lnTo>
                  <a:close/>
                </a:path>
                <a:path w="1275079" h="2684779">
                  <a:moveTo>
                    <a:pt x="554202" y="2670797"/>
                  </a:moveTo>
                  <a:lnTo>
                    <a:pt x="498779" y="2670797"/>
                  </a:lnTo>
                  <a:lnTo>
                    <a:pt x="498779" y="2679979"/>
                  </a:lnTo>
                  <a:lnTo>
                    <a:pt x="503402" y="2684564"/>
                  </a:lnTo>
                  <a:lnTo>
                    <a:pt x="549579" y="2684564"/>
                  </a:lnTo>
                  <a:lnTo>
                    <a:pt x="554202" y="2679979"/>
                  </a:lnTo>
                  <a:lnTo>
                    <a:pt x="554202" y="2670797"/>
                  </a:lnTo>
                  <a:close/>
                </a:path>
                <a:path w="1275079" h="2684779">
                  <a:moveTo>
                    <a:pt x="655802" y="2670797"/>
                  </a:moveTo>
                  <a:lnTo>
                    <a:pt x="600392" y="2670797"/>
                  </a:lnTo>
                  <a:lnTo>
                    <a:pt x="600392" y="2679979"/>
                  </a:lnTo>
                  <a:lnTo>
                    <a:pt x="605002" y="2684564"/>
                  </a:lnTo>
                  <a:lnTo>
                    <a:pt x="651192" y="2684564"/>
                  </a:lnTo>
                  <a:lnTo>
                    <a:pt x="655802" y="2679979"/>
                  </a:lnTo>
                  <a:lnTo>
                    <a:pt x="655802" y="2670797"/>
                  </a:lnTo>
                  <a:close/>
                </a:path>
                <a:path w="1275079" h="2684779">
                  <a:moveTo>
                    <a:pt x="757415" y="2670797"/>
                  </a:moveTo>
                  <a:lnTo>
                    <a:pt x="701992" y="2670797"/>
                  </a:lnTo>
                  <a:lnTo>
                    <a:pt x="697369" y="2675382"/>
                  </a:lnTo>
                  <a:lnTo>
                    <a:pt x="706615" y="2684564"/>
                  </a:lnTo>
                  <a:lnTo>
                    <a:pt x="748169" y="2684564"/>
                  </a:lnTo>
                  <a:lnTo>
                    <a:pt x="757415" y="2679979"/>
                  </a:lnTo>
                  <a:lnTo>
                    <a:pt x="757415" y="2670797"/>
                  </a:lnTo>
                  <a:close/>
                </a:path>
                <a:path w="1275079" h="2684779">
                  <a:moveTo>
                    <a:pt x="854405" y="2670797"/>
                  </a:moveTo>
                  <a:lnTo>
                    <a:pt x="803592" y="2670797"/>
                  </a:lnTo>
                  <a:lnTo>
                    <a:pt x="798982" y="2675382"/>
                  </a:lnTo>
                  <a:lnTo>
                    <a:pt x="808215" y="2684564"/>
                  </a:lnTo>
                  <a:lnTo>
                    <a:pt x="849782" y="2684564"/>
                  </a:lnTo>
                  <a:lnTo>
                    <a:pt x="854405" y="2679979"/>
                  </a:lnTo>
                  <a:lnTo>
                    <a:pt x="859015" y="2679979"/>
                  </a:lnTo>
                  <a:lnTo>
                    <a:pt x="859015" y="2675382"/>
                  </a:lnTo>
                  <a:lnTo>
                    <a:pt x="854405" y="2670797"/>
                  </a:lnTo>
                  <a:close/>
                </a:path>
                <a:path w="1275079" h="2684779">
                  <a:moveTo>
                    <a:pt x="956005" y="2670797"/>
                  </a:moveTo>
                  <a:lnTo>
                    <a:pt x="905205" y="2670797"/>
                  </a:lnTo>
                  <a:lnTo>
                    <a:pt x="900582" y="2675382"/>
                  </a:lnTo>
                  <a:lnTo>
                    <a:pt x="909815" y="2684564"/>
                  </a:lnTo>
                  <a:lnTo>
                    <a:pt x="951382" y="2684564"/>
                  </a:lnTo>
                  <a:lnTo>
                    <a:pt x="956005" y="2679979"/>
                  </a:lnTo>
                  <a:lnTo>
                    <a:pt x="960628" y="2679979"/>
                  </a:lnTo>
                  <a:lnTo>
                    <a:pt x="960628" y="2675382"/>
                  </a:lnTo>
                  <a:lnTo>
                    <a:pt x="956005" y="2670797"/>
                  </a:lnTo>
                  <a:close/>
                </a:path>
                <a:path w="1275079" h="2684779">
                  <a:moveTo>
                    <a:pt x="1057605" y="2670797"/>
                  </a:moveTo>
                  <a:lnTo>
                    <a:pt x="1006805" y="2670797"/>
                  </a:lnTo>
                  <a:lnTo>
                    <a:pt x="1002182" y="2675382"/>
                  </a:lnTo>
                  <a:lnTo>
                    <a:pt x="1011428" y="2684564"/>
                  </a:lnTo>
                  <a:lnTo>
                    <a:pt x="1052995" y="2684564"/>
                  </a:lnTo>
                  <a:lnTo>
                    <a:pt x="1062228" y="2675382"/>
                  </a:lnTo>
                  <a:lnTo>
                    <a:pt x="1057605" y="2675382"/>
                  </a:lnTo>
                  <a:lnTo>
                    <a:pt x="1057605" y="2670797"/>
                  </a:lnTo>
                  <a:close/>
                </a:path>
                <a:path w="1275079" h="2684779">
                  <a:moveTo>
                    <a:pt x="1154595" y="2647848"/>
                  </a:moveTo>
                  <a:lnTo>
                    <a:pt x="1145362" y="2647848"/>
                  </a:lnTo>
                  <a:lnTo>
                    <a:pt x="1117650" y="2661615"/>
                  </a:lnTo>
                  <a:lnTo>
                    <a:pt x="1108405" y="2661615"/>
                  </a:lnTo>
                  <a:lnTo>
                    <a:pt x="1103795" y="2666199"/>
                  </a:lnTo>
                  <a:lnTo>
                    <a:pt x="1103795" y="2670797"/>
                  </a:lnTo>
                  <a:lnTo>
                    <a:pt x="1108405" y="2675382"/>
                  </a:lnTo>
                  <a:lnTo>
                    <a:pt x="1122260" y="2675382"/>
                  </a:lnTo>
                  <a:lnTo>
                    <a:pt x="1140739" y="2666199"/>
                  </a:lnTo>
                  <a:lnTo>
                    <a:pt x="1154595" y="2661615"/>
                  </a:lnTo>
                  <a:lnTo>
                    <a:pt x="1159217" y="2657030"/>
                  </a:lnTo>
                  <a:lnTo>
                    <a:pt x="1159217" y="2652433"/>
                  </a:lnTo>
                  <a:lnTo>
                    <a:pt x="1154595" y="2647848"/>
                  </a:lnTo>
                  <a:close/>
                </a:path>
                <a:path w="1275079" h="2684779">
                  <a:moveTo>
                    <a:pt x="1233106" y="2583599"/>
                  </a:moveTo>
                  <a:lnTo>
                    <a:pt x="1223873" y="2583599"/>
                  </a:lnTo>
                  <a:lnTo>
                    <a:pt x="1200785" y="2611132"/>
                  </a:lnTo>
                  <a:lnTo>
                    <a:pt x="1191539" y="2615730"/>
                  </a:lnTo>
                  <a:lnTo>
                    <a:pt x="1191539" y="2624899"/>
                  </a:lnTo>
                  <a:lnTo>
                    <a:pt x="1196162" y="2629496"/>
                  </a:lnTo>
                  <a:lnTo>
                    <a:pt x="1200785" y="2629496"/>
                  </a:lnTo>
                  <a:lnTo>
                    <a:pt x="1210017" y="2620314"/>
                  </a:lnTo>
                  <a:lnTo>
                    <a:pt x="1214628" y="2620314"/>
                  </a:lnTo>
                  <a:lnTo>
                    <a:pt x="1233106" y="2592781"/>
                  </a:lnTo>
                  <a:lnTo>
                    <a:pt x="1233106" y="2583599"/>
                  </a:lnTo>
                  <a:close/>
                </a:path>
                <a:path w="1275079" h="2684779">
                  <a:moveTo>
                    <a:pt x="1265440" y="2491828"/>
                  </a:moveTo>
                  <a:lnTo>
                    <a:pt x="1260817" y="2491828"/>
                  </a:lnTo>
                  <a:lnTo>
                    <a:pt x="1256195" y="2496413"/>
                  </a:lnTo>
                  <a:lnTo>
                    <a:pt x="1256195" y="2505595"/>
                  </a:lnTo>
                  <a:lnTo>
                    <a:pt x="1251585" y="2528531"/>
                  </a:lnTo>
                  <a:lnTo>
                    <a:pt x="1246962" y="2537714"/>
                  </a:lnTo>
                  <a:lnTo>
                    <a:pt x="1246962" y="2542298"/>
                  </a:lnTo>
                  <a:lnTo>
                    <a:pt x="1251585" y="2546896"/>
                  </a:lnTo>
                  <a:lnTo>
                    <a:pt x="1256195" y="2546896"/>
                  </a:lnTo>
                  <a:lnTo>
                    <a:pt x="1260817" y="2542298"/>
                  </a:lnTo>
                  <a:lnTo>
                    <a:pt x="1265440" y="2533129"/>
                  </a:lnTo>
                  <a:lnTo>
                    <a:pt x="1270050" y="2510180"/>
                  </a:lnTo>
                  <a:lnTo>
                    <a:pt x="1274673" y="2500998"/>
                  </a:lnTo>
                  <a:lnTo>
                    <a:pt x="1274673" y="2496413"/>
                  </a:lnTo>
                  <a:lnTo>
                    <a:pt x="1270050" y="2496413"/>
                  </a:lnTo>
                  <a:lnTo>
                    <a:pt x="1265440" y="2491828"/>
                  </a:lnTo>
                  <a:close/>
                </a:path>
                <a:path w="1275079" h="2684779">
                  <a:moveTo>
                    <a:pt x="1270050" y="2445931"/>
                  </a:moveTo>
                  <a:lnTo>
                    <a:pt x="1265440" y="2445931"/>
                  </a:lnTo>
                  <a:lnTo>
                    <a:pt x="1270050" y="2450528"/>
                  </a:lnTo>
                  <a:lnTo>
                    <a:pt x="1270050" y="2445931"/>
                  </a:lnTo>
                  <a:close/>
                </a:path>
                <a:path w="1275079" h="2684779">
                  <a:moveTo>
                    <a:pt x="1270050" y="2390863"/>
                  </a:moveTo>
                  <a:lnTo>
                    <a:pt x="1265440" y="2395461"/>
                  </a:lnTo>
                  <a:lnTo>
                    <a:pt x="1260817" y="2395461"/>
                  </a:lnTo>
                  <a:lnTo>
                    <a:pt x="1260817" y="2445931"/>
                  </a:lnTo>
                  <a:lnTo>
                    <a:pt x="1274673" y="2445931"/>
                  </a:lnTo>
                  <a:lnTo>
                    <a:pt x="1274673" y="2395461"/>
                  </a:lnTo>
                  <a:lnTo>
                    <a:pt x="1270050" y="2390863"/>
                  </a:lnTo>
                  <a:close/>
                </a:path>
                <a:path w="1275079" h="2684779">
                  <a:moveTo>
                    <a:pt x="1270050" y="2289911"/>
                  </a:moveTo>
                  <a:lnTo>
                    <a:pt x="1265440" y="2294496"/>
                  </a:lnTo>
                  <a:lnTo>
                    <a:pt x="1260817" y="2294496"/>
                  </a:lnTo>
                  <a:lnTo>
                    <a:pt x="1260817" y="2344978"/>
                  </a:lnTo>
                  <a:lnTo>
                    <a:pt x="1265440" y="2344978"/>
                  </a:lnTo>
                  <a:lnTo>
                    <a:pt x="1265440" y="2349563"/>
                  </a:lnTo>
                  <a:lnTo>
                    <a:pt x="1270050" y="2349563"/>
                  </a:lnTo>
                  <a:lnTo>
                    <a:pt x="1274673" y="2344978"/>
                  </a:lnTo>
                  <a:lnTo>
                    <a:pt x="1274673" y="2294496"/>
                  </a:lnTo>
                  <a:lnTo>
                    <a:pt x="1270050" y="2289911"/>
                  </a:lnTo>
                  <a:close/>
                </a:path>
                <a:path w="1275079" h="2684779">
                  <a:moveTo>
                    <a:pt x="1270050" y="2188946"/>
                  </a:moveTo>
                  <a:lnTo>
                    <a:pt x="1265440" y="2193544"/>
                  </a:lnTo>
                  <a:lnTo>
                    <a:pt x="1260817" y="2193544"/>
                  </a:lnTo>
                  <a:lnTo>
                    <a:pt x="1260817" y="2244013"/>
                  </a:lnTo>
                  <a:lnTo>
                    <a:pt x="1265440" y="2244013"/>
                  </a:lnTo>
                  <a:lnTo>
                    <a:pt x="1265440" y="2248611"/>
                  </a:lnTo>
                  <a:lnTo>
                    <a:pt x="1270050" y="2248611"/>
                  </a:lnTo>
                  <a:lnTo>
                    <a:pt x="1274673" y="2244013"/>
                  </a:lnTo>
                  <a:lnTo>
                    <a:pt x="1274673" y="2193544"/>
                  </a:lnTo>
                  <a:lnTo>
                    <a:pt x="1270050" y="2188946"/>
                  </a:lnTo>
                  <a:close/>
                </a:path>
                <a:path w="1275079" h="2684779">
                  <a:moveTo>
                    <a:pt x="1270050" y="2087994"/>
                  </a:moveTo>
                  <a:lnTo>
                    <a:pt x="1265440" y="2092578"/>
                  </a:lnTo>
                  <a:lnTo>
                    <a:pt x="1260817" y="2092578"/>
                  </a:lnTo>
                  <a:lnTo>
                    <a:pt x="1260817" y="2143061"/>
                  </a:lnTo>
                  <a:lnTo>
                    <a:pt x="1265440" y="2147646"/>
                  </a:lnTo>
                  <a:lnTo>
                    <a:pt x="1274673" y="2147646"/>
                  </a:lnTo>
                  <a:lnTo>
                    <a:pt x="1274673" y="2092578"/>
                  </a:lnTo>
                  <a:lnTo>
                    <a:pt x="1270050" y="2087994"/>
                  </a:lnTo>
                  <a:close/>
                </a:path>
                <a:path w="1275079" h="2684779">
                  <a:moveTo>
                    <a:pt x="1274673" y="1991626"/>
                  </a:moveTo>
                  <a:lnTo>
                    <a:pt x="1265440" y="1991626"/>
                  </a:lnTo>
                  <a:lnTo>
                    <a:pt x="1260817" y="1996211"/>
                  </a:lnTo>
                  <a:lnTo>
                    <a:pt x="1260817" y="2042109"/>
                  </a:lnTo>
                  <a:lnTo>
                    <a:pt x="1265440" y="2046693"/>
                  </a:lnTo>
                  <a:lnTo>
                    <a:pt x="1274673" y="2046693"/>
                  </a:lnTo>
                  <a:lnTo>
                    <a:pt x="1274673" y="1991626"/>
                  </a:lnTo>
                  <a:close/>
                </a:path>
                <a:path w="1275079" h="2684779">
                  <a:moveTo>
                    <a:pt x="1274673" y="1890661"/>
                  </a:moveTo>
                  <a:lnTo>
                    <a:pt x="1265440" y="1890661"/>
                  </a:lnTo>
                  <a:lnTo>
                    <a:pt x="1260817" y="1895259"/>
                  </a:lnTo>
                  <a:lnTo>
                    <a:pt x="1260817" y="1941144"/>
                  </a:lnTo>
                  <a:lnTo>
                    <a:pt x="1265440" y="1945741"/>
                  </a:lnTo>
                  <a:lnTo>
                    <a:pt x="1274673" y="1945741"/>
                  </a:lnTo>
                  <a:lnTo>
                    <a:pt x="1274673" y="1890661"/>
                  </a:lnTo>
                  <a:close/>
                </a:path>
                <a:path w="1275079" h="2684779">
                  <a:moveTo>
                    <a:pt x="1274673" y="1789709"/>
                  </a:moveTo>
                  <a:lnTo>
                    <a:pt x="1265440" y="1789709"/>
                  </a:lnTo>
                  <a:lnTo>
                    <a:pt x="1260817" y="1794294"/>
                  </a:lnTo>
                  <a:lnTo>
                    <a:pt x="1260817" y="1840191"/>
                  </a:lnTo>
                  <a:lnTo>
                    <a:pt x="1265440" y="1844776"/>
                  </a:lnTo>
                  <a:lnTo>
                    <a:pt x="1274673" y="1844776"/>
                  </a:lnTo>
                  <a:lnTo>
                    <a:pt x="1274673" y="1789709"/>
                  </a:lnTo>
                  <a:close/>
                </a:path>
                <a:path w="1275079" h="2684779">
                  <a:moveTo>
                    <a:pt x="1274673" y="1688757"/>
                  </a:moveTo>
                  <a:lnTo>
                    <a:pt x="1265440" y="1688757"/>
                  </a:lnTo>
                  <a:lnTo>
                    <a:pt x="1260817" y="1693341"/>
                  </a:lnTo>
                  <a:lnTo>
                    <a:pt x="1260817" y="1743824"/>
                  </a:lnTo>
                  <a:lnTo>
                    <a:pt x="1274673" y="1743824"/>
                  </a:lnTo>
                  <a:lnTo>
                    <a:pt x="1274673" y="1688757"/>
                  </a:lnTo>
                  <a:close/>
                </a:path>
                <a:path w="1275079" h="2684779">
                  <a:moveTo>
                    <a:pt x="1270050" y="1642859"/>
                  </a:moveTo>
                  <a:lnTo>
                    <a:pt x="1265440" y="1642859"/>
                  </a:lnTo>
                  <a:lnTo>
                    <a:pt x="1270050" y="1647456"/>
                  </a:lnTo>
                  <a:lnTo>
                    <a:pt x="1270050" y="1642859"/>
                  </a:lnTo>
                  <a:close/>
                </a:path>
                <a:path w="1275079" h="2684779">
                  <a:moveTo>
                    <a:pt x="1270050" y="1587792"/>
                  </a:moveTo>
                  <a:lnTo>
                    <a:pt x="1265440" y="1592389"/>
                  </a:lnTo>
                  <a:lnTo>
                    <a:pt x="1260817" y="1592389"/>
                  </a:lnTo>
                  <a:lnTo>
                    <a:pt x="1260817" y="1642859"/>
                  </a:lnTo>
                  <a:lnTo>
                    <a:pt x="1274673" y="1642859"/>
                  </a:lnTo>
                  <a:lnTo>
                    <a:pt x="1274673" y="1592389"/>
                  </a:lnTo>
                  <a:lnTo>
                    <a:pt x="1270050" y="1587792"/>
                  </a:lnTo>
                  <a:close/>
                </a:path>
                <a:path w="1275079" h="2684779">
                  <a:moveTo>
                    <a:pt x="1270050" y="1486839"/>
                  </a:moveTo>
                  <a:lnTo>
                    <a:pt x="1265440" y="1491424"/>
                  </a:lnTo>
                  <a:lnTo>
                    <a:pt x="1260817" y="1491424"/>
                  </a:lnTo>
                  <a:lnTo>
                    <a:pt x="1260817" y="1541906"/>
                  </a:lnTo>
                  <a:lnTo>
                    <a:pt x="1265440" y="1541906"/>
                  </a:lnTo>
                  <a:lnTo>
                    <a:pt x="1265440" y="1546491"/>
                  </a:lnTo>
                  <a:lnTo>
                    <a:pt x="1270050" y="1546491"/>
                  </a:lnTo>
                  <a:lnTo>
                    <a:pt x="1274673" y="1541906"/>
                  </a:lnTo>
                  <a:lnTo>
                    <a:pt x="1274673" y="1491424"/>
                  </a:lnTo>
                  <a:lnTo>
                    <a:pt x="1270050" y="1486839"/>
                  </a:lnTo>
                  <a:close/>
                </a:path>
                <a:path w="1275079" h="2684779">
                  <a:moveTo>
                    <a:pt x="1270050" y="1385874"/>
                  </a:moveTo>
                  <a:lnTo>
                    <a:pt x="1265440" y="1390472"/>
                  </a:lnTo>
                  <a:lnTo>
                    <a:pt x="1260817" y="1390472"/>
                  </a:lnTo>
                  <a:lnTo>
                    <a:pt x="1260817" y="1440941"/>
                  </a:lnTo>
                  <a:lnTo>
                    <a:pt x="1265440" y="1440941"/>
                  </a:lnTo>
                  <a:lnTo>
                    <a:pt x="1265440" y="1445539"/>
                  </a:lnTo>
                  <a:lnTo>
                    <a:pt x="1270050" y="1445539"/>
                  </a:lnTo>
                  <a:lnTo>
                    <a:pt x="1274673" y="1440941"/>
                  </a:lnTo>
                  <a:lnTo>
                    <a:pt x="1274673" y="1390472"/>
                  </a:lnTo>
                  <a:lnTo>
                    <a:pt x="1270050" y="1385874"/>
                  </a:lnTo>
                  <a:close/>
                </a:path>
                <a:path w="1275079" h="2684779">
                  <a:moveTo>
                    <a:pt x="1270050" y="1284922"/>
                  </a:moveTo>
                  <a:lnTo>
                    <a:pt x="1265440" y="1289507"/>
                  </a:lnTo>
                  <a:lnTo>
                    <a:pt x="1260817" y="1289507"/>
                  </a:lnTo>
                  <a:lnTo>
                    <a:pt x="1260817" y="1339989"/>
                  </a:lnTo>
                  <a:lnTo>
                    <a:pt x="1265440" y="1344574"/>
                  </a:lnTo>
                  <a:lnTo>
                    <a:pt x="1274673" y="1344574"/>
                  </a:lnTo>
                  <a:lnTo>
                    <a:pt x="1274673" y="1289507"/>
                  </a:lnTo>
                  <a:lnTo>
                    <a:pt x="1270050" y="1284922"/>
                  </a:lnTo>
                  <a:close/>
                </a:path>
                <a:path w="1275079" h="2684779">
                  <a:moveTo>
                    <a:pt x="1274673" y="1188554"/>
                  </a:moveTo>
                  <a:lnTo>
                    <a:pt x="1265440" y="1188554"/>
                  </a:lnTo>
                  <a:lnTo>
                    <a:pt x="1260817" y="1193139"/>
                  </a:lnTo>
                  <a:lnTo>
                    <a:pt x="1260817" y="1239037"/>
                  </a:lnTo>
                  <a:lnTo>
                    <a:pt x="1265440" y="1243622"/>
                  </a:lnTo>
                  <a:lnTo>
                    <a:pt x="1274673" y="1243622"/>
                  </a:lnTo>
                  <a:lnTo>
                    <a:pt x="1274673" y="1188554"/>
                  </a:lnTo>
                  <a:close/>
                </a:path>
                <a:path w="1275079" h="2684779">
                  <a:moveTo>
                    <a:pt x="1274673" y="1087589"/>
                  </a:moveTo>
                  <a:lnTo>
                    <a:pt x="1265440" y="1087589"/>
                  </a:lnTo>
                  <a:lnTo>
                    <a:pt x="1260817" y="1092187"/>
                  </a:lnTo>
                  <a:lnTo>
                    <a:pt x="1260817" y="1138072"/>
                  </a:lnTo>
                  <a:lnTo>
                    <a:pt x="1265440" y="1142657"/>
                  </a:lnTo>
                  <a:lnTo>
                    <a:pt x="1274673" y="1142657"/>
                  </a:lnTo>
                  <a:lnTo>
                    <a:pt x="1274673" y="1087589"/>
                  </a:lnTo>
                  <a:close/>
                </a:path>
                <a:path w="1275079" h="2684779">
                  <a:moveTo>
                    <a:pt x="1274673" y="986637"/>
                  </a:moveTo>
                  <a:lnTo>
                    <a:pt x="1265440" y="986637"/>
                  </a:lnTo>
                  <a:lnTo>
                    <a:pt x="1260817" y="991222"/>
                  </a:lnTo>
                  <a:lnTo>
                    <a:pt x="1260817" y="1037120"/>
                  </a:lnTo>
                  <a:lnTo>
                    <a:pt x="1265440" y="1041704"/>
                  </a:lnTo>
                  <a:lnTo>
                    <a:pt x="1274673" y="1041704"/>
                  </a:lnTo>
                  <a:lnTo>
                    <a:pt x="1274673" y="986637"/>
                  </a:lnTo>
                  <a:close/>
                </a:path>
                <a:path w="1275079" h="2684779">
                  <a:moveTo>
                    <a:pt x="1274673" y="885685"/>
                  </a:moveTo>
                  <a:lnTo>
                    <a:pt x="1265440" y="885685"/>
                  </a:lnTo>
                  <a:lnTo>
                    <a:pt x="1260817" y="890269"/>
                  </a:lnTo>
                  <a:lnTo>
                    <a:pt x="1260817" y="940752"/>
                  </a:lnTo>
                  <a:lnTo>
                    <a:pt x="1274673" y="940752"/>
                  </a:lnTo>
                  <a:lnTo>
                    <a:pt x="1274673" y="885685"/>
                  </a:lnTo>
                  <a:close/>
                </a:path>
                <a:path w="1275079" h="2684779">
                  <a:moveTo>
                    <a:pt x="1270050" y="839787"/>
                  </a:moveTo>
                  <a:lnTo>
                    <a:pt x="1265440" y="839787"/>
                  </a:lnTo>
                  <a:lnTo>
                    <a:pt x="1270050" y="844384"/>
                  </a:lnTo>
                  <a:lnTo>
                    <a:pt x="1270050" y="839787"/>
                  </a:lnTo>
                  <a:close/>
                </a:path>
                <a:path w="1275079" h="2684779">
                  <a:moveTo>
                    <a:pt x="1270050" y="784720"/>
                  </a:moveTo>
                  <a:lnTo>
                    <a:pt x="1265440" y="789317"/>
                  </a:lnTo>
                  <a:lnTo>
                    <a:pt x="1260817" y="789317"/>
                  </a:lnTo>
                  <a:lnTo>
                    <a:pt x="1260817" y="839787"/>
                  </a:lnTo>
                  <a:lnTo>
                    <a:pt x="1274673" y="839787"/>
                  </a:lnTo>
                  <a:lnTo>
                    <a:pt x="1274673" y="789317"/>
                  </a:lnTo>
                  <a:lnTo>
                    <a:pt x="1270050" y="784720"/>
                  </a:lnTo>
                  <a:close/>
                </a:path>
                <a:path w="1275079" h="2684779">
                  <a:moveTo>
                    <a:pt x="1270050" y="683767"/>
                  </a:moveTo>
                  <a:lnTo>
                    <a:pt x="1265440" y="688352"/>
                  </a:lnTo>
                  <a:lnTo>
                    <a:pt x="1260817" y="688352"/>
                  </a:lnTo>
                  <a:lnTo>
                    <a:pt x="1260817" y="738835"/>
                  </a:lnTo>
                  <a:lnTo>
                    <a:pt x="1265440" y="738835"/>
                  </a:lnTo>
                  <a:lnTo>
                    <a:pt x="1265440" y="743419"/>
                  </a:lnTo>
                  <a:lnTo>
                    <a:pt x="1270050" y="743419"/>
                  </a:lnTo>
                  <a:lnTo>
                    <a:pt x="1274673" y="738835"/>
                  </a:lnTo>
                  <a:lnTo>
                    <a:pt x="1274673" y="688352"/>
                  </a:lnTo>
                  <a:lnTo>
                    <a:pt x="1270050" y="683767"/>
                  </a:lnTo>
                  <a:close/>
                </a:path>
                <a:path w="1275079" h="2684779">
                  <a:moveTo>
                    <a:pt x="1270050" y="582802"/>
                  </a:moveTo>
                  <a:lnTo>
                    <a:pt x="1265440" y="587400"/>
                  </a:lnTo>
                  <a:lnTo>
                    <a:pt x="1260817" y="587400"/>
                  </a:lnTo>
                  <a:lnTo>
                    <a:pt x="1260817" y="637870"/>
                  </a:lnTo>
                  <a:lnTo>
                    <a:pt x="1265440" y="637870"/>
                  </a:lnTo>
                  <a:lnTo>
                    <a:pt x="1265440" y="642467"/>
                  </a:lnTo>
                  <a:lnTo>
                    <a:pt x="1270050" y="642467"/>
                  </a:lnTo>
                  <a:lnTo>
                    <a:pt x="1274673" y="637870"/>
                  </a:lnTo>
                  <a:lnTo>
                    <a:pt x="1274673" y="587400"/>
                  </a:lnTo>
                  <a:lnTo>
                    <a:pt x="1270050" y="582802"/>
                  </a:lnTo>
                  <a:close/>
                </a:path>
                <a:path w="1275079" h="2684779">
                  <a:moveTo>
                    <a:pt x="1270050" y="481850"/>
                  </a:moveTo>
                  <a:lnTo>
                    <a:pt x="1265440" y="486435"/>
                  </a:lnTo>
                  <a:lnTo>
                    <a:pt x="1260817" y="486435"/>
                  </a:lnTo>
                  <a:lnTo>
                    <a:pt x="1260817" y="536917"/>
                  </a:lnTo>
                  <a:lnTo>
                    <a:pt x="1265440" y="541502"/>
                  </a:lnTo>
                  <a:lnTo>
                    <a:pt x="1274673" y="541502"/>
                  </a:lnTo>
                  <a:lnTo>
                    <a:pt x="1274673" y="486435"/>
                  </a:lnTo>
                  <a:lnTo>
                    <a:pt x="1270050" y="481850"/>
                  </a:lnTo>
                  <a:close/>
                </a:path>
                <a:path w="1275079" h="2684779">
                  <a:moveTo>
                    <a:pt x="1274673" y="385483"/>
                  </a:moveTo>
                  <a:lnTo>
                    <a:pt x="1265440" y="385483"/>
                  </a:lnTo>
                  <a:lnTo>
                    <a:pt x="1260817" y="390067"/>
                  </a:lnTo>
                  <a:lnTo>
                    <a:pt x="1260817" y="435965"/>
                  </a:lnTo>
                  <a:lnTo>
                    <a:pt x="1265440" y="440550"/>
                  </a:lnTo>
                  <a:lnTo>
                    <a:pt x="1274673" y="440550"/>
                  </a:lnTo>
                  <a:lnTo>
                    <a:pt x="1274673" y="385483"/>
                  </a:lnTo>
                  <a:close/>
                </a:path>
                <a:path w="1275079" h="2684779">
                  <a:moveTo>
                    <a:pt x="1274673" y="284518"/>
                  </a:moveTo>
                  <a:lnTo>
                    <a:pt x="1265440" y="284518"/>
                  </a:lnTo>
                  <a:lnTo>
                    <a:pt x="1260817" y="289115"/>
                  </a:lnTo>
                  <a:lnTo>
                    <a:pt x="1260817" y="335000"/>
                  </a:lnTo>
                  <a:lnTo>
                    <a:pt x="1265440" y="339585"/>
                  </a:lnTo>
                  <a:lnTo>
                    <a:pt x="1274673" y="339585"/>
                  </a:lnTo>
                  <a:lnTo>
                    <a:pt x="1274673" y="284518"/>
                  </a:lnTo>
                  <a:close/>
                </a:path>
                <a:path w="1275079" h="2684779">
                  <a:moveTo>
                    <a:pt x="1270050" y="183565"/>
                  </a:moveTo>
                  <a:lnTo>
                    <a:pt x="1260817" y="183565"/>
                  </a:lnTo>
                  <a:lnTo>
                    <a:pt x="1260817" y="234048"/>
                  </a:lnTo>
                  <a:lnTo>
                    <a:pt x="1265440" y="238633"/>
                  </a:lnTo>
                  <a:lnTo>
                    <a:pt x="1274673" y="238633"/>
                  </a:lnTo>
                  <a:lnTo>
                    <a:pt x="1274673" y="188150"/>
                  </a:lnTo>
                  <a:lnTo>
                    <a:pt x="1270050" y="183565"/>
                  </a:lnTo>
                  <a:close/>
                </a:path>
                <a:path w="1275079" h="2684779">
                  <a:moveTo>
                    <a:pt x="1237729" y="91782"/>
                  </a:moveTo>
                  <a:lnTo>
                    <a:pt x="1228483" y="91782"/>
                  </a:lnTo>
                  <a:lnTo>
                    <a:pt x="1223873" y="96380"/>
                  </a:lnTo>
                  <a:lnTo>
                    <a:pt x="1228483" y="100964"/>
                  </a:lnTo>
                  <a:lnTo>
                    <a:pt x="1246962" y="137680"/>
                  </a:lnTo>
                  <a:lnTo>
                    <a:pt x="1251585" y="142265"/>
                  </a:lnTo>
                  <a:lnTo>
                    <a:pt x="1256195" y="142265"/>
                  </a:lnTo>
                  <a:lnTo>
                    <a:pt x="1260817" y="137680"/>
                  </a:lnTo>
                  <a:lnTo>
                    <a:pt x="1260817" y="133083"/>
                  </a:lnTo>
                  <a:lnTo>
                    <a:pt x="1251585" y="110147"/>
                  </a:lnTo>
                  <a:lnTo>
                    <a:pt x="1237729" y="96380"/>
                  </a:lnTo>
                  <a:lnTo>
                    <a:pt x="1237729" y="91782"/>
                  </a:lnTo>
                  <a:close/>
                </a:path>
                <a:path w="1275079" h="2684779">
                  <a:moveTo>
                    <a:pt x="1163828" y="22948"/>
                  </a:moveTo>
                  <a:lnTo>
                    <a:pt x="1154595" y="22948"/>
                  </a:lnTo>
                  <a:lnTo>
                    <a:pt x="1149972" y="27533"/>
                  </a:lnTo>
                  <a:lnTo>
                    <a:pt x="1149972" y="32130"/>
                  </a:lnTo>
                  <a:lnTo>
                    <a:pt x="1154595" y="36715"/>
                  </a:lnTo>
                  <a:lnTo>
                    <a:pt x="1173073" y="45897"/>
                  </a:lnTo>
                  <a:lnTo>
                    <a:pt x="1191539" y="64249"/>
                  </a:lnTo>
                  <a:lnTo>
                    <a:pt x="1200785" y="55079"/>
                  </a:lnTo>
                  <a:lnTo>
                    <a:pt x="1182306" y="36715"/>
                  </a:lnTo>
                  <a:lnTo>
                    <a:pt x="1177683" y="36715"/>
                  </a:lnTo>
                  <a:lnTo>
                    <a:pt x="1163828" y="229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370485" y="3506038"/>
              <a:ext cx="655955" cy="1317625"/>
            </a:xfrm>
            <a:custGeom>
              <a:avLst/>
              <a:gdLst/>
              <a:ahLst/>
              <a:cxnLst/>
              <a:rect l="l" t="t" r="r" b="b"/>
              <a:pathLst>
                <a:path w="655954" h="1317625">
                  <a:moveTo>
                    <a:pt x="13855" y="4584"/>
                  </a:moveTo>
                  <a:lnTo>
                    <a:pt x="13855" y="50482"/>
                  </a:lnTo>
                  <a:lnTo>
                    <a:pt x="13855" y="55067"/>
                  </a:lnTo>
                  <a:lnTo>
                    <a:pt x="9232" y="55067"/>
                  </a:lnTo>
                  <a:lnTo>
                    <a:pt x="4610" y="55067"/>
                  </a:lnTo>
                  <a:lnTo>
                    <a:pt x="0" y="55067"/>
                  </a:lnTo>
                  <a:lnTo>
                    <a:pt x="0" y="50482"/>
                  </a:lnTo>
                  <a:lnTo>
                    <a:pt x="0" y="4584"/>
                  </a:lnTo>
                  <a:lnTo>
                    <a:pt x="0" y="0"/>
                  </a:lnTo>
                  <a:lnTo>
                    <a:pt x="4610" y="0"/>
                  </a:lnTo>
                  <a:lnTo>
                    <a:pt x="9232" y="0"/>
                  </a:lnTo>
                  <a:lnTo>
                    <a:pt x="13855" y="0"/>
                  </a:lnTo>
                  <a:lnTo>
                    <a:pt x="13855" y="4584"/>
                  </a:lnTo>
                  <a:close/>
                </a:path>
                <a:path w="655954" h="1317625">
                  <a:moveTo>
                    <a:pt x="13855" y="105549"/>
                  </a:moveTo>
                  <a:lnTo>
                    <a:pt x="13855" y="151434"/>
                  </a:lnTo>
                  <a:lnTo>
                    <a:pt x="13855" y="156019"/>
                  </a:lnTo>
                  <a:lnTo>
                    <a:pt x="9232" y="156019"/>
                  </a:lnTo>
                  <a:lnTo>
                    <a:pt x="4610" y="156019"/>
                  </a:lnTo>
                  <a:lnTo>
                    <a:pt x="0" y="156019"/>
                  </a:lnTo>
                  <a:lnTo>
                    <a:pt x="0" y="151434"/>
                  </a:lnTo>
                  <a:lnTo>
                    <a:pt x="0" y="105549"/>
                  </a:lnTo>
                  <a:lnTo>
                    <a:pt x="0" y="100952"/>
                  </a:lnTo>
                  <a:lnTo>
                    <a:pt x="4610" y="100952"/>
                  </a:lnTo>
                  <a:lnTo>
                    <a:pt x="9232" y="100952"/>
                  </a:lnTo>
                  <a:lnTo>
                    <a:pt x="13855" y="100952"/>
                  </a:lnTo>
                  <a:lnTo>
                    <a:pt x="13855" y="105549"/>
                  </a:lnTo>
                  <a:close/>
                </a:path>
                <a:path w="655954" h="1317625">
                  <a:moveTo>
                    <a:pt x="13855" y="206501"/>
                  </a:moveTo>
                  <a:lnTo>
                    <a:pt x="13855" y="252399"/>
                  </a:lnTo>
                  <a:lnTo>
                    <a:pt x="13855" y="256984"/>
                  </a:lnTo>
                  <a:lnTo>
                    <a:pt x="9232" y="256984"/>
                  </a:lnTo>
                  <a:lnTo>
                    <a:pt x="4610" y="256984"/>
                  </a:lnTo>
                  <a:lnTo>
                    <a:pt x="0" y="256984"/>
                  </a:lnTo>
                  <a:lnTo>
                    <a:pt x="0" y="252399"/>
                  </a:lnTo>
                  <a:lnTo>
                    <a:pt x="0" y="206501"/>
                  </a:lnTo>
                  <a:lnTo>
                    <a:pt x="0" y="201917"/>
                  </a:lnTo>
                  <a:lnTo>
                    <a:pt x="4610" y="201917"/>
                  </a:lnTo>
                  <a:lnTo>
                    <a:pt x="9232" y="201917"/>
                  </a:lnTo>
                  <a:lnTo>
                    <a:pt x="13855" y="201917"/>
                  </a:lnTo>
                  <a:lnTo>
                    <a:pt x="13855" y="206501"/>
                  </a:lnTo>
                  <a:close/>
                </a:path>
                <a:path w="655954" h="1317625">
                  <a:moveTo>
                    <a:pt x="13855" y="307467"/>
                  </a:moveTo>
                  <a:lnTo>
                    <a:pt x="13855" y="348767"/>
                  </a:lnTo>
                  <a:lnTo>
                    <a:pt x="13855" y="357936"/>
                  </a:lnTo>
                  <a:lnTo>
                    <a:pt x="9232" y="357936"/>
                  </a:lnTo>
                  <a:lnTo>
                    <a:pt x="4610" y="357936"/>
                  </a:lnTo>
                  <a:lnTo>
                    <a:pt x="0" y="357936"/>
                  </a:lnTo>
                  <a:lnTo>
                    <a:pt x="0" y="353352"/>
                  </a:lnTo>
                  <a:lnTo>
                    <a:pt x="0" y="348767"/>
                  </a:lnTo>
                  <a:lnTo>
                    <a:pt x="0" y="307467"/>
                  </a:lnTo>
                  <a:lnTo>
                    <a:pt x="0" y="302869"/>
                  </a:lnTo>
                  <a:lnTo>
                    <a:pt x="4610" y="302869"/>
                  </a:lnTo>
                  <a:lnTo>
                    <a:pt x="9232" y="302869"/>
                  </a:lnTo>
                  <a:lnTo>
                    <a:pt x="13855" y="302869"/>
                  </a:lnTo>
                  <a:lnTo>
                    <a:pt x="13855" y="307467"/>
                  </a:lnTo>
                  <a:close/>
                </a:path>
                <a:path w="655954" h="1317625">
                  <a:moveTo>
                    <a:pt x="13855" y="408419"/>
                  </a:moveTo>
                  <a:lnTo>
                    <a:pt x="13855" y="449719"/>
                  </a:lnTo>
                  <a:lnTo>
                    <a:pt x="13855" y="454304"/>
                  </a:lnTo>
                  <a:lnTo>
                    <a:pt x="9232" y="458901"/>
                  </a:lnTo>
                  <a:lnTo>
                    <a:pt x="4610" y="458901"/>
                  </a:lnTo>
                  <a:lnTo>
                    <a:pt x="0" y="454304"/>
                  </a:lnTo>
                  <a:lnTo>
                    <a:pt x="0" y="449719"/>
                  </a:lnTo>
                  <a:lnTo>
                    <a:pt x="0" y="408419"/>
                  </a:lnTo>
                  <a:lnTo>
                    <a:pt x="0" y="403834"/>
                  </a:lnTo>
                  <a:lnTo>
                    <a:pt x="4610" y="403834"/>
                  </a:lnTo>
                  <a:lnTo>
                    <a:pt x="4610" y="399237"/>
                  </a:lnTo>
                  <a:lnTo>
                    <a:pt x="9232" y="403834"/>
                  </a:lnTo>
                  <a:lnTo>
                    <a:pt x="13855" y="403834"/>
                  </a:lnTo>
                  <a:lnTo>
                    <a:pt x="13855" y="408419"/>
                  </a:lnTo>
                  <a:close/>
                </a:path>
                <a:path w="655954" h="1317625">
                  <a:moveTo>
                    <a:pt x="13855" y="509371"/>
                  </a:moveTo>
                  <a:lnTo>
                    <a:pt x="13855" y="550672"/>
                  </a:lnTo>
                  <a:lnTo>
                    <a:pt x="13855" y="555269"/>
                  </a:lnTo>
                  <a:lnTo>
                    <a:pt x="9232" y="559854"/>
                  </a:lnTo>
                  <a:lnTo>
                    <a:pt x="4610" y="559854"/>
                  </a:lnTo>
                  <a:lnTo>
                    <a:pt x="0" y="555269"/>
                  </a:lnTo>
                  <a:lnTo>
                    <a:pt x="0" y="550672"/>
                  </a:lnTo>
                  <a:lnTo>
                    <a:pt x="0" y="509371"/>
                  </a:lnTo>
                  <a:lnTo>
                    <a:pt x="0" y="504786"/>
                  </a:lnTo>
                  <a:lnTo>
                    <a:pt x="4610" y="500202"/>
                  </a:lnTo>
                  <a:lnTo>
                    <a:pt x="9232" y="500202"/>
                  </a:lnTo>
                  <a:lnTo>
                    <a:pt x="13855" y="504786"/>
                  </a:lnTo>
                  <a:lnTo>
                    <a:pt x="13855" y="509371"/>
                  </a:lnTo>
                  <a:close/>
                </a:path>
                <a:path w="655954" h="1317625">
                  <a:moveTo>
                    <a:pt x="13855" y="610336"/>
                  </a:moveTo>
                  <a:lnTo>
                    <a:pt x="13855" y="651637"/>
                  </a:lnTo>
                  <a:lnTo>
                    <a:pt x="13855" y="656221"/>
                  </a:lnTo>
                  <a:lnTo>
                    <a:pt x="9232" y="660819"/>
                  </a:lnTo>
                  <a:lnTo>
                    <a:pt x="4610" y="660819"/>
                  </a:lnTo>
                  <a:lnTo>
                    <a:pt x="0" y="656221"/>
                  </a:lnTo>
                  <a:lnTo>
                    <a:pt x="0" y="651637"/>
                  </a:lnTo>
                  <a:lnTo>
                    <a:pt x="0" y="610336"/>
                  </a:lnTo>
                  <a:lnTo>
                    <a:pt x="0" y="605751"/>
                  </a:lnTo>
                  <a:lnTo>
                    <a:pt x="4610" y="601154"/>
                  </a:lnTo>
                  <a:lnTo>
                    <a:pt x="9232" y="601154"/>
                  </a:lnTo>
                  <a:lnTo>
                    <a:pt x="13855" y="605751"/>
                  </a:lnTo>
                  <a:lnTo>
                    <a:pt x="13855" y="610336"/>
                  </a:lnTo>
                  <a:close/>
                </a:path>
                <a:path w="655954" h="1317625">
                  <a:moveTo>
                    <a:pt x="13855" y="711288"/>
                  </a:moveTo>
                  <a:lnTo>
                    <a:pt x="13855" y="752589"/>
                  </a:lnTo>
                  <a:lnTo>
                    <a:pt x="13855" y="757186"/>
                  </a:lnTo>
                  <a:lnTo>
                    <a:pt x="9232" y="757186"/>
                  </a:lnTo>
                  <a:lnTo>
                    <a:pt x="4610" y="761771"/>
                  </a:lnTo>
                  <a:lnTo>
                    <a:pt x="4610" y="757186"/>
                  </a:lnTo>
                  <a:lnTo>
                    <a:pt x="0" y="757186"/>
                  </a:lnTo>
                  <a:lnTo>
                    <a:pt x="0" y="752589"/>
                  </a:lnTo>
                  <a:lnTo>
                    <a:pt x="0" y="711288"/>
                  </a:lnTo>
                  <a:lnTo>
                    <a:pt x="0" y="706704"/>
                  </a:lnTo>
                  <a:lnTo>
                    <a:pt x="0" y="702119"/>
                  </a:lnTo>
                  <a:lnTo>
                    <a:pt x="4610" y="702119"/>
                  </a:lnTo>
                  <a:lnTo>
                    <a:pt x="9232" y="702119"/>
                  </a:lnTo>
                  <a:lnTo>
                    <a:pt x="13855" y="702119"/>
                  </a:lnTo>
                  <a:lnTo>
                    <a:pt x="13855" y="711288"/>
                  </a:lnTo>
                  <a:close/>
                </a:path>
                <a:path w="655954" h="1317625">
                  <a:moveTo>
                    <a:pt x="13855" y="807656"/>
                  </a:moveTo>
                  <a:lnTo>
                    <a:pt x="13855" y="853554"/>
                  </a:lnTo>
                  <a:lnTo>
                    <a:pt x="13855" y="858139"/>
                  </a:lnTo>
                  <a:lnTo>
                    <a:pt x="9232" y="858139"/>
                  </a:lnTo>
                  <a:lnTo>
                    <a:pt x="4610" y="858139"/>
                  </a:lnTo>
                  <a:lnTo>
                    <a:pt x="0" y="858139"/>
                  </a:lnTo>
                  <a:lnTo>
                    <a:pt x="0" y="853554"/>
                  </a:lnTo>
                  <a:lnTo>
                    <a:pt x="0" y="807656"/>
                  </a:lnTo>
                  <a:lnTo>
                    <a:pt x="0" y="803071"/>
                  </a:lnTo>
                  <a:lnTo>
                    <a:pt x="4610" y="803071"/>
                  </a:lnTo>
                  <a:lnTo>
                    <a:pt x="9232" y="803071"/>
                  </a:lnTo>
                  <a:lnTo>
                    <a:pt x="13855" y="803071"/>
                  </a:lnTo>
                  <a:lnTo>
                    <a:pt x="13855" y="807656"/>
                  </a:lnTo>
                  <a:close/>
                </a:path>
                <a:path w="655954" h="1317625">
                  <a:moveTo>
                    <a:pt x="13855" y="908621"/>
                  </a:moveTo>
                  <a:lnTo>
                    <a:pt x="13855" y="954506"/>
                  </a:lnTo>
                  <a:lnTo>
                    <a:pt x="13855" y="959104"/>
                  </a:lnTo>
                  <a:lnTo>
                    <a:pt x="9232" y="959104"/>
                  </a:lnTo>
                  <a:lnTo>
                    <a:pt x="4610" y="959104"/>
                  </a:lnTo>
                  <a:lnTo>
                    <a:pt x="0" y="959104"/>
                  </a:lnTo>
                  <a:lnTo>
                    <a:pt x="0" y="954506"/>
                  </a:lnTo>
                  <a:lnTo>
                    <a:pt x="0" y="908621"/>
                  </a:lnTo>
                  <a:lnTo>
                    <a:pt x="0" y="904024"/>
                  </a:lnTo>
                  <a:lnTo>
                    <a:pt x="4610" y="904024"/>
                  </a:lnTo>
                  <a:lnTo>
                    <a:pt x="9232" y="904024"/>
                  </a:lnTo>
                  <a:lnTo>
                    <a:pt x="13855" y="904024"/>
                  </a:lnTo>
                  <a:lnTo>
                    <a:pt x="13855" y="908621"/>
                  </a:lnTo>
                  <a:close/>
                </a:path>
                <a:path w="655954" h="1317625">
                  <a:moveTo>
                    <a:pt x="13855" y="1009573"/>
                  </a:moveTo>
                  <a:lnTo>
                    <a:pt x="13855" y="1055471"/>
                  </a:lnTo>
                  <a:lnTo>
                    <a:pt x="13855" y="1060056"/>
                  </a:lnTo>
                  <a:lnTo>
                    <a:pt x="9232" y="1060056"/>
                  </a:lnTo>
                  <a:lnTo>
                    <a:pt x="4610" y="1060056"/>
                  </a:lnTo>
                  <a:lnTo>
                    <a:pt x="0" y="1060056"/>
                  </a:lnTo>
                  <a:lnTo>
                    <a:pt x="0" y="1055471"/>
                  </a:lnTo>
                  <a:lnTo>
                    <a:pt x="0" y="1009573"/>
                  </a:lnTo>
                  <a:lnTo>
                    <a:pt x="0" y="1004989"/>
                  </a:lnTo>
                  <a:lnTo>
                    <a:pt x="4610" y="1004989"/>
                  </a:lnTo>
                  <a:lnTo>
                    <a:pt x="9232" y="1004989"/>
                  </a:lnTo>
                  <a:lnTo>
                    <a:pt x="13855" y="1004989"/>
                  </a:lnTo>
                  <a:lnTo>
                    <a:pt x="13855" y="1009573"/>
                  </a:lnTo>
                  <a:close/>
                </a:path>
                <a:path w="655954" h="1317625">
                  <a:moveTo>
                    <a:pt x="13855" y="1110538"/>
                  </a:moveTo>
                  <a:lnTo>
                    <a:pt x="13855" y="1119708"/>
                  </a:lnTo>
                  <a:lnTo>
                    <a:pt x="18465" y="1142657"/>
                  </a:lnTo>
                  <a:lnTo>
                    <a:pt x="23088" y="1151839"/>
                  </a:lnTo>
                  <a:lnTo>
                    <a:pt x="23088" y="1156423"/>
                  </a:lnTo>
                  <a:lnTo>
                    <a:pt x="18465" y="1156423"/>
                  </a:lnTo>
                  <a:lnTo>
                    <a:pt x="13855" y="1161008"/>
                  </a:lnTo>
                  <a:lnTo>
                    <a:pt x="9232" y="1161008"/>
                  </a:lnTo>
                  <a:lnTo>
                    <a:pt x="9232" y="1156423"/>
                  </a:lnTo>
                  <a:lnTo>
                    <a:pt x="4610" y="1142657"/>
                  </a:lnTo>
                  <a:lnTo>
                    <a:pt x="0" y="1119708"/>
                  </a:lnTo>
                  <a:lnTo>
                    <a:pt x="0" y="1110538"/>
                  </a:lnTo>
                  <a:lnTo>
                    <a:pt x="0" y="1105941"/>
                  </a:lnTo>
                  <a:lnTo>
                    <a:pt x="4610" y="1105941"/>
                  </a:lnTo>
                  <a:lnTo>
                    <a:pt x="9232" y="1105941"/>
                  </a:lnTo>
                  <a:lnTo>
                    <a:pt x="13855" y="1105941"/>
                  </a:lnTo>
                  <a:lnTo>
                    <a:pt x="13855" y="1110538"/>
                  </a:lnTo>
                  <a:close/>
                </a:path>
                <a:path w="655954" h="1317625">
                  <a:moveTo>
                    <a:pt x="41567" y="1202309"/>
                  </a:moveTo>
                  <a:lnTo>
                    <a:pt x="50800" y="1211491"/>
                  </a:lnTo>
                  <a:lnTo>
                    <a:pt x="46177" y="1211491"/>
                  </a:lnTo>
                  <a:lnTo>
                    <a:pt x="69265" y="1234440"/>
                  </a:lnTo>
                  <a:lnTo>
                    <a:pt x="69265" y="1239024"/>
                  </a:lnTo>
                  <a:lnTo>
                    <a:pt x="69265" y="1243609"/>
                  </a:lnTo>
                  <a:lnTo>
                    <a:pt x="60032" y="1248206"/>
                  </a:lnTo>
                  <a:lnTo>
                    <a:pt x="55410" y="1243609"/>
                  </a:lnTo>
                  <a:lnTo>
                    <a:pt x="36944" y="1220673"/>
                  </a:lnTo>
                  <a:lnTo>
                    <a:pt x="32321" y="1211491"/>
                  </a:lnTo>
                  <a:lnTo>
                    <a:pt x="27711" y="1202309"/>
                  </a:lnTo>
                  <a:lnTo>
                    <a:pt x="32321" y="1197724"/>
                  </a:lnTo>
                  <a:lnTo>
                    <a:pt x="36944" y="1197724"/>
                  </a:lnTo>
                  <a:lnTo>
                    <a:pt x="41567" y="1202309"/>
                  </a:lnTo>
                  <a:close/>
                </a:path>
                <a:path w="655954" h="1317625">
                  <a:moveTo>
                    <a:pt x="110832" y="1271143"/>
                  </a:moveTo>
                  <a:lnTo>
                    <a:pt x="120078" y="1275740"/>
                  </a:lnTo>
                  <a:lnTo>
                    <a:pt x="138544" y="1284909"/>
                  </a:lnTo>
                  <a:lnTo>
                    <a:pt x="147789" y="1289507"/>
                  </a:lnTo>
                  <a:lnTo>
                    <a:pt x="152400" y="1294091"/>
                  </a:lnTo>
                  <a:lnTo>
                    <a:pt x="152400" y="1298676"/>
                  </a:lnTo>
                  <a:lnTo>
                    <a:pt x="147789" y="1303274"/>
                  </a:lnTo>
                  <a:lnTo>
                    <a:pt x="143167" y="1303274"/>
                  </a:lnTo>
                  <a:lnTo>
                    <a:pt x="133934" y="1298676"/>
                  </a:lnTo>
                  <a:lnTo>
                    <a:pt x="115455" y="1289507"/>
                  </a:lnTo>
                  <a:lnTo>
                    <a:pt x="101600" y="1284909"/>
                  </a:lnTo>
                  <a:lnTo>
                    <a:pt x="101600" y="1280325"/>
                  </a:lnTo>
                  <a:lnTo>
                    <a:pt x="101600" y="1275740"/>
                  </a:lnTo>
                  <a:lnTo>
                    <a:pt x="101600" y="1271143"/>
                  </a:lnTo>
                  <a:lnTo>
                    <a:pt x="106222" y="1271143"/>
                  </a:lnTo>
                  <a:lnTo>
                    <a:pt x="110832" y="1271143"/>
                  </a:lnTo>
                  <a:close/>
                </a:path>
                <a:path w="655954" h="1317625">
                  <a:moveTo>
                    <a:pt x="203200" y="1298676"/>
                  </a:moveTo>
                  <a:lnTo>
                    <a:pt x="217055" y="1303274"/>
                  </a:lnTo>
                  <a:lnTo>
                    <a:pt x="244767" y="1303274"/>
                  </a:lnTo>
                  <a:lnTo>
                    <a:pt x="249389" y="1303274"/>
                  </a:lnTo>
                  <a:lnTo>
                    <a:pt x="249389" y="1307858"/>
                  </a:lnTo>
                  <a:lnTo>
                    <a:pt x="254012" y="1307858"/>
                  </a:lnTo>
                  <a:lnTo>
                    <a:pt x="249389" y="1312456"/>
                  </a:lnTo>
                  <a:lnTo>
                    <a:pt x="244767" y="1317040"/>
                  </a:lnTo>
                  <a:lnTo>
                    <a:pt x="217055" y="1317040"/>
                  </a:lnTo>
                  <a:lnTo>
                    <a:pt x="203200" y="1317040"/>
                  </a:lnTo>
                  <a:lnTo>
                    <a:pt x="198589" y="1312456"/>
                  </a:lnTo>
                  <a:lnTo>
                    <a:pt x="193967" y="1312456"/>
                  </a:lnTo>
                  <a:lnTo>
                    <a:pt x="193967" y="1307858"/>
                  </a:lnTo>
                  <a:lnTo>
                    <a:pt x="198589" y="1303274"/>
                  </a:lnTo>
                  <a:lnTo>
                    <a:pt x="203200" y="1298676"/>
                  </a:lnTo>
                  <a:close/>
                </a:path>
                <a:path w="655954" h="1317625">
                  <a:moveTo>
                    <a:pt x="304812" y="1303274"/>
                  </a:moveTo>
                  <a:lnTo>
                    <a:pt x="346379" y="1303274"/>
                  </a:lnTo>
                  <a:lnTo>
                    <a:pt x="350989" y="1303274"/>
                  </a:lnTo>
                  <a:lnTo>
                    <a:pt x="350989" y="1307858"/>
                  </a:lnTo>
                  <a:lnTo>
                    <a:pt x="350989" y="1312456"/>
                  </a:lnTo>
                  <a:lnTo>
                    <a:pt x="346379" y="1317040"/>
                  </a:lnTo>
                  <a:lnTo>
                    <a:pt x="304812" y="1317040"/>
                  </a:lnTo>
                  <a:lnTo>
                    <a:pt x="295567" y="1312456"/>
                  </a:lnTo>
                  <a:lnTo>
                    <a:pt x="295567" y="1307858"/>
                  </a:lnTo>
                  <a:lnTo>
                    <a:pt x="295567" y="1303274"/>
                  </a:lnTo>
                  <a:lnTo>
                    <a:pt x="300189" y="1303274"/>
                  </a:lnTo>
                  <a:lnTo>
                    <a:pt x="304812" y="1303274"/>
                  </a:lnTo>
                  <a:close/>
                </a:path>
                <a:path w="655954" h="1317625">
                  <a:moveTo>
                    <a:pt x="401789" y="1303274"/>
                  </a:moveTo>
                  <a:lnTo>
                    <a:pt x="447979" y="1303274"/>
                  </a:lnTo>
                  <a:lnTo>
                    <a:pt x="452602" y="1303274"/>
                  </a:lnTo>
                  <a:lnTo>
                    <a:pt x="452602" y="1307858"/>
                  </a:lnTo>
                  <a:lnTo>
                    <a:pt x="452602" y="1312456"/>
                  </a:lnTo>
                  <a:lnTo>
                    <a:pt x="447979" y="1317040"/>
                  </a:lnTo>
                  <a:lnTo>
                    <a:pt x="401789" y="1317040"/>
                  </a:lnTo>
                  <a:lnTo>
                    <a:pt x="397179" y="1312456"/>
                  </a:lnTo>
                  <a:lnTo>
                    <a:pt x="397179" y="1307858"/>
                  </a:lnTo>
                  <a:lnTo>
                    <a:pt x="397179" y="1303274"/>
                  </a:lnTo>
                  <a:lnTo>
                    <a:pt x="401789" y="1303274"/>
                  </a:lnTo>
                  <a:close/>
                </a:path>
                <a:path w="655954" h="1317625">
                  <a:moveTo>
                    <a:pt x="503402" y="1303274"/>
                  </a:moveTo>
                  <a:lnTo>
                    <a:pt x="549579" y="1303274"/>
                  </a:lnTo>
                  <a:lnTo>
                    <a:pt x="554202" y="1303274"/>
                  </a:lnTo>
                  <a:lnTo>
                    <a:pt x="554202" y="1307858"/>
                  </a:lnTo>
                  <a:lnTo>
                    <a:pt x="554202" y="1312456"/>
                  </a:lnTo>
                  <a:lnTo>
                    <a:pt x="549579" y="1317040"/>
                  </a:lnTo>
                  <a:lnTo>
                    <a:pt x="503402" y="1317040"/>
                  </a:lnTo>
                  <a:lnTo>
                    <a:pt x="498779" y="1312456"/>
                  </a:lnTo>
                  <a:lnTo>
                    <a:pt x="498779" y="1307858"/>
                  </a:lnTo>
                  <a:lnTo>
                    <a:pt x="498779" y="1303274"/>
                  </a:lnTo>
                  <a:lnTo>
                    <a:pt x="503402" y="1303274"/>
                  </a:lnTo>
                  <a:close/>
                </a:path>
                <a:path w="655954" h="1317625">
                  <a:moveTo>
                    <a:pt x="605002" y="1303274"/>
                  </a:moveTo>
                  <a:lnTo>
                    <a:pt x="651192" y="1303274"/>
                  </a:lnTo>
                  <a:lnTo>
                    <a:pt x="655802" y="1303274"/>
                  </a:lnTo>
                  <a:lnTo>
                    <a:pt x="655802" y="1307858"/>
                  </a:lnTo>
                  <a:lnTo>
                    <a:pt x="655802" y="1312456"/>
                  </a:lnTo>
                  <a:lnTo>
                    <a:pt x="651192" y="1317040"/>
                  </a:lnTo>
                  <a:lnTo>
                    <a:pt x="605002" y="1317040"/>
                  </a:lnTo>
                  <a:lnTo>
                    <a:pt x="600392" y="1312456"/>
                  </a:lnTo>
                  <a:lnTo>
                    <a:pt x="600392" y="1307858"/>
                  </a:lnTo>
                  <a:lnTo>
                    <a:pt x="600392" y="1303274"/>
                  </a:lnTo>
                  <a:lnTo>
                    <a:pt x="605002" y="1303274"/>
                  </a:lnTo>
                  <a:close/>
                </a:path>
              </a:pathLst>
            </a:custGeom>
            <a:ln w="4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17363" y="1700252"/>
              <a:ext cx="1330104" cy="31251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7600124" y="5402362"/>
            <a:ext cx="1898014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dirty="0">
                <a:latin typeface="Times New Roman"/>
                <a:cs typeface="Times New Roman"/>
              </a:rPr>
              <a:t>Yüksek gerilim sargıları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888666" y="5127013"/>
            <a:ext cx="715010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Sekonder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105954" y="4530443"/>
            <a:ext cx="40195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00" spc="45" dirty="0">
                <a:latin typeface="Times New Roman"/>
                <a:cs typeface="Times New Roman"/>
              </a:rPr>
              <a:t>n</a:t>
            </a:r>
            <a:r>
              <a:rPr sz="1500" spc="5" dirty="0">
                <a:latin typeface="Times New Roman"/>
                <a:cs typeface="Times New Roman"/>
              </a:rPr>
              <a:t>ü</a:t>
            </a:r>
            <a:r>
              <a:rPr sz="1500" spc="-30" dirty="0">
                <a:latin typeface="Times New Roman"/>
                <a:cs typeface="Times New Roman"/>
              </a:rPr>
              <a:t>v</a:t>
            </a:r>
            <a:r>
              <a:rPr sz="1500" spc="5" dirty="0">
                <a:latin typeface="Times New Roman"/>
                <a:cs typeface="Times New Roman"/>
              </a:rPr>
              <a:t>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83461" y="5016879"/>
            <a:ext cx="715010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Sekonder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611797" y="1138187"/>
            <a:ext cx="2002789" cy="65341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065"/>
              </a:spcBef>
            </a:pPr>
            <a:r>
              <a:rPr sz="1500" spc="5" dirty="0">
                <a:latin typeface="Times New Roman"/>
                <a:cs typeface="Times New Roman"/>
              </a:rPr>
              <a:t>Düşük </a:t>
            </a:r>
            <a:r>
              <a:rPr sz="1500" dirty="0">
                <a:latin typeface="Times New Roman"/>
                <a:cs typeface="Times New Roman"/>
              </a:rPr>
              <a:t>gerilim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sargıları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5" dirty="0">
                <a:latin typeface="Times New Roman"/>
                <a:cs typeface="Times New Roman"/>
              </a:rPr>
              <a:t>Primer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973182" y="2136205"/>
            <a:ext cx="2157095" cy="3010535"/>
            <a:chOff x="6973182" y="2136205"/>
            <a:chExt cx="2157095" cy="3010535"/>
          </a:xfrm>
        </p:grpSpPr>
        <p:sp>
          <p:nvSpPr>
            <p:cNvPr id="74" name="object 74"/>
            <p:cNvSpPr/>
            <p:nvPr/>
          </p:nvSpPr>
          <p:spPr>
            <a:xfrm>
              <a:off x="8494941" y="4010825"/>
              <a:ext cx="273050" cy="1133475"/>
            </a:xfrm>
            <a:custGeom>
              <a:avLst/>
              <a:gdLst/>
              <a:ahLst/>
              <a:cxnLst/>
              <a:rect l="l" t="t" r="r" b="b"/>
              <a:pathLst>
                <a:path w="273050" h="1133475">
                  <a:moveTo>
                    <a:pt x="40763" y="72478"/>
                  </a:moveTo>
                  <a:lnTo>
                    <a:pt x="31989" y="74656"/>
                  </a:lnTo>
                  <a:lnTo>
                    <a:pt x="263245" y="1133475"/>
                  </a:lnTo>
                  <a:lnTo>
                    <a:pt x="272491" y="1133475"/>
                  </a:lnTo>
                  <a:lnTo>
                    <a:pt x="272491" y="1128890"/>
                  </a:lnTo>
                  <a:lnTo>
                    <a:pt x="40763" y="72478"/>
                  </a:lnTo>
                  <a:close/>
                </a:path>
                <a:path w="273050" h="1133475">
                  <a:moveTo>
                    <a:pt x="23088" y="0"/>
                  </a:moveTo>
                  <a:lnTo>
                    <a:pt x="0" y="82600"/>
                  </a:lnTo>
                  <a:lnTo>
                    <a:pt x="31989" y="74656"/>
                  </a:lnTo>
                  <a:lnTo>
                    <a:pt x="27711" y="55067"/>
                  </a:lnTo>
                  <a:lnTo>
                    <a:pt x="32334" y="50482"/>
                  </a:lnTo>
                  <a:lnTo>
                    <a:pt x="63013" y="50482"/>
                  </a:lnTo>
                  <a:lnTo>
                    <a:pt x="23088" y="0"/>
                  </a:lnTo>
                  <a:close/>
                </a:path>
                <a:path w="273050" h="1133475">
                  <a:moveTo>
                    <a:pt x="36944" y="50482"/>
                  </a:moveTo>
                  <a:lnTo>
                    <a:pt x="32334" y="50482"/>
                  </a:lnTo>
                  <a:lnTo>
                    <a:pt x="27711" y="55067"/>
                  </a:lnTo>
                  <a:lnTo>
                    <a:pt x="31989" y="74656"/>
                  </a:lnTo>
                  <a:lnTo>
                    <a:pt x="40763" y="72478"/>
                  </a:lnTo>
                  <a:lnTo>
                    <a:pt x="36944" y="55067"/>
                  </a:lnTo>
                  <a:lnTo>
                    <a:pt x="36944" y="50482"/>
                  </a:lnTo>
                  <a:close/>
                </a:path>
                <a:path w="273050" h="1133475">
                  <a:moveTo>
                    <a:pt x="63013" y="50482"/>
                  </a:moveTo>
                  <a:lnTo>
                    <a:pt x="36944" y="50482"/>
                  </a:lnTo>
                  <a:lnTo>
                    <a:pt x="36944" y="55067"/>
                  </a:lnTo>
                  <a:lnTo>
                    <a:pt x="40763" y="72478"/>
                  </a:lnTo>
                  <a:lnTo>
                    <a:pt x="73901" y="64249"/>
                  </a:lnTo>
                  <a:lnTo>
                    <a:pt x="63013" y="50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494941" y="4010825"/>
              <a:ext cx="273050" cy="1133475"/>
            </a:xfrm>
            <a:custGeom>
              <a:avLst/>
              <a:gdLst/>
              <a:ahLst/>
              <a:cxnLst/>
              <a:rect l="l" t="t" r="r" b="b"/>
              <a:pathLst>
                <a:path w="273050" h="1133475">
                  <a:moveTo>
                    <a:pt x="36944" y="55067"/>
                  </a:moveTo>
                  <a:lnTo>
                    <a:pt x="272491" y="1128890"/>
                  </a:lnTo>
                  <a:lnTo>
                    <a:pt x="272491" y="1133475"/>
                  </a:lnTo>
                  <a:lnTo>
                    <a:pt x="267868" y="1133475"/>
                  </a:lnTo>
                  <a:lnTo>
                    <a:pt x="263245" y="1133475"/>
                  </a:lnTo>
                  <a:lnTo>
                    <a:pt x="27711" y="55067"/>
                  </a:lnTo>
                  <a:lnTo>
                    <a:pt x="32334" y="50482"/>
                  </a:lnTo>
                  <a:lnTo>
                    <a:pt x="36944" y="50482"/>
                  </a:lnTo>
                  <a:lnTo>
                    <a:pt x="36944" y="55067"/>
                  </a:lnTo>
                  <a:close/>
                </a:path>
                <a:path w="273050" h="1133475">
                  <a:moveTo>
                    <a:pt x="0" y="82600"/>
                  </a:moveTo>
                  <a:lnTo>
                    <a:pt x="23088" y="0"/>
                  </a:lnTo>
                  <a:lnTo>
                    <a:pt x="73901" y="64249"/>
                  </a:lnTo>
                  <a:lnTo>
                    <a:pt x="0" y="82600"/>
                  </a:lnTo>
                  <a:close/>
                </a:path>
              </a:pathLst>
            </a:custGeom>
            <a:ln w="4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508796" y="2744266"/>
              <a:ext cx="614680" cy="2400300"/>
            </a:xfrm>
            <a:custGeom>
              <a:avLst/>
              <a:gdLst/>
              <a:ahLst/>
              <a:cxnLst/>
              <a:rect l="l" t="t" r="r" b="b"/>
              <a:pathLst>
                <a:path w="614679" h="2400300">
                  <a:moveTo>
                    <a:pt x="41351" y="72935"/>
                  </a:moveTo>
                  <a:lnTo>
                    <a:pt x="32613" y="74977"/>
                  </a:lnTo>
                  <a:lnTo>
                    <a:pt x="605015" y="2400033"/>
                  </a:lnTo>
                  <a:lnTo>
                    <a:pt x="614248" y="2400033"/>
                  </a:lnTo>
                  <a:lnTo>
                    <a:pt x="614248" y="2395448"/>
                  </a:lnTo>
                  <a:lnTo>
                    <a:pt x="41351" y="72935"/>
                  </a:lnTo>
                  <a:close/>
                </a:path>
                <a:path w="614679" h="2400300">
                  <a:moveTo>
                    <a:pt x="23088" y="0"/>
                  </a:moveTo>
                  <a:lnTo>
                    <a:pt x="0" y="82600"/>
                  </a:lnTo>
                  <a:lnTo>
                    <a:pt x="32613" y="74977"/>
                  </a:lnTo>
                  <a:lnTo>
                    <a:pt x="27711" y="55067"/>
                  </a:lnTo>
                  <a:lnTo>
                    <a:pt x="32334" y="50482"/>
                  </a:lnTo>
                  <a:lnTo>
                    <a:pt x="66635" y="50482"/>
                  </a:lnTo>
                  <a:lnTo>
                    <a:pt x="23088" y="0"/>
                  </a:lnTo>
                  <a:close/>
                </a:path>
                <a:path w="614679" h="2400300">
                  <a:moveTo>
                    <a:pt x="36944" y="50482"/>
                  </a:moveTo>
                  <a:lnTo>
                    <a:pt x="32334" y="50482"/>
                  </a:lnTo>
                  <a:lnTo>
                    <a:pt x="27711" y="55067"/>
                  </a:lnTo>
                  <a:lnTo>
                    <a:pt x="32613" y="74977"/>
                  </a:lnTo>
                  <a:lnTo>
                    <a:pt x="41351" y="72935"/>
                  </a:lnTo>
                  <a:lnTo>
                    <a:pt x="36944" y="55067"/>
                  </a:lnTo>
                  <a:lnTo>
                    <a:pt x="36944" y="50482"/>
                  </a:lnTo>
                  <a:close/>
                </a:path>
                <a:path w="614679" h="2400300">
                  <a:moveTo>
                    <a:pt x="66635" y="50482"/>
                  </a:moveTo>
                  <a:lnTo>
                    <a:pt x="36944" y="50482"/>
                  </a:lnTo>
                  <a:lnTo>
                    <a:pt x="36944" y="55067"/>
                  </a:lnTo>
                  <a:lnTo>
                    <a:pt x="41351" y="72935"/>
                  </a:lnTo>
                  <a:lnTo>
                    <a:pt x="78511" y="64249"/>
                  </a:lnTo>
                  <a:lnTo>
                    <a:pt x="66635" y="504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508796" y="2744266"/>
              <a:ext cx="614680" cy="2400300"/>
            </a:xfrm>
            <a:custGeom>
              <a:avLst/>
              <a:gdLst/>
              <a:ahLst/>
              <a:cxnLst/>
              <a:rect l="l" t="t" r="r" b="b"/>
              <a:pathLst>
                <a:path w="614679" h="2400300">
                  <a:moveTo>
                    <a:pt x="36944" y="55067"/>
                  </a:moveTo>
                  <a:lnTo>
                    <a:pt x="614248" y="2395448"/>
                  </a:lnTo>
                  <a:lnTo>
                    <a:pt x="614248" y="2400033"/>
                  </a:lnTo>
                  <a:lnTo>
                    <a:pt x="609625" y="2400033"/>
                  </a:lnTo>
                  <a:lnTo>
                    <a:pt x="605015" y="2400033"/>
                  </a:lnTo>
                  <a:lnTo>
                    <a:pt x="27711" y="55067"/>
                  </a:lnTo>
                  <a:lnTo>
                    <a:pt x="32334" y="50482"/>
                  </a:lnTo>
                  <a:lnTo>
                    <a:pt x="36944" y="50482"/>
                  </a:lnTo>
                  <a:lnTo>
                    <a:pt x="36944" y="55067"/>
                  </a:lnTo>
                  <a:close/>
                </a:path>
                <a:path w="614679" h="2400300">
                  <a:moveTo>
                    <a:pt x="0" y="82600"/>
                  </a:moveTo>
                  <a:lnTo>
                    <a:pt x="23088" y="0"/>
                  </a:lnTo>
                  <a:lnTo>
                    <a:pt x="78511" y="64249"/>
                  </a:lnTo>
                  <a:lnTo>
                    <a:pt x="0" y="82600"/>
                  </a:lnTo>
                  <a:close/>
                </a:path>
              </a:pathLst>
            </a:custGeom>
            <a:ln w="4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96659" y="2351889"/>
              <a:ext cx="83142" cy="1193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171649" y="2253246"/>
              <a:ext cx="716280" cy="2235200"/>
            </a:xfrm>
            <a:custGeom>
              <a:avLst/>
              <a:gdLst/>
              <a:ahLst/>
              <a:cxnLst/>
              <a:rect l="l" t="t" r="r" b="b"/>
              <a:pathLst>
                <a:path w="716279" h="2235200">
                  <a:moveTo>
                    <a:pt x="0" y="0"/>
                  </a:moveTo>
                  <a:lnTo>
                    <a:pt x="0" y="2234831"/>
                  </a:lnTo>
                  <a:lnTo>
                    <a:pt x="715860" y="2234831"/>
                  </a:lnTo>
                  <a:lnTo>
                    <a:pt x="715860" y="0"/>
                  </a:lnTo>
                  <a:lnTo>
                    <a:pt x="0" y="0"/>
                  </a:lnTo>
                  <a:close/>
                </a:path>
              </a:pathLst>
            </a:custGeom>
            <a:ln w="13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79919" y="3831336"/>
              <a:ext cx="1546859" cy="1752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980110" y="3831856"/>
              <a:ext cx="1551940" cy="179070"/>
            </a:xfrm>
            <a:custGeom>
              <a:avLst/>
              <a:gdLst/>
              <a:ahLst/>
              <a:cxnLst/>
              <a:rect l="l" t="t" r="r" b="b"/>
              <a:pathLst>
                <a:path w="1551940" h="179070">
                  <a:moveTo>
                    <a:pt x="1551774" y="0"/>
                  </a:moveTo>
                  <a:lnTo>
                    <a:pt x="0" y="0"/>
                  </a:lnTo>
                  <a:lnTo>
                    <a:pt x="0" y="178968"/>
                  </a:lnTo>
                  <a:lnTo>
                    <a:pt x="1551774" y="178968"/>
                  </a:lnTo>
                  <a:lnTo>
                    <a:pt x="1551774" y="0"/>
                  </a:lnTo>
                  <a:close/>
                </a:path>
              </a:pathLst>
            </a:custGeom>
            <a:ln w="13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980110" y="3450973"/>
              <a:ext cx="1547495" cy="174625"/>
            </a:xfrm>
            <a:custGeom>
              <a:avLst/>
              <a:gdLst/>
              <a:ahLst/>
              <a:cxnLst/>
              <a:rect l="l" t="t" r="r" b="b"/>
              <a:pathLst>
                <a:path w="1547495" h="174625">
                  <a:moveTo>
                    <a:pt x="1547164" y="0"/>
                  </a:moveTo>
                  <a:lnTo>
                    <a:pt x="0" y="0"/>
                  </a:lnTo>
                  <a:lnTo>
                    <a:pt x="0" y="174381"/>
                  </a:lnTo>
                  <a:lnTo>
                    <a:pt x="1547164" y="174381"/>
                  </a:lnTo>
                  <a:lnTo>
                    <a:pt x="1547164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980110" y="3450971"/>
              <a:ext cx="1551940" cy="179070"/>
            </a:xfrm>
            <a:custGeom>
              <a:avLst/>
              <a:gdLst/>
              <a:ahLst/>
              <a:cxnLst/>
              <a:rect l="l" t="t" r="r" b="b"/>
              <a:pathLst>
                <a:path w="1551940" h="179070">
                  <a:moveTo>
                    <a:pt x="1551774" y="0"/>
                  </a:moveTo>
                  <a:lnTo>
                    <a:pt x="0" y="0"/>
                  </a:lnTo>
                  <a:lnTo>
                    <a:pt x="0" y="178968"/>
                  </a:lnTo>
                  <a:lnTo>
                    <a:pt x="1551774" y="178968"/>
                  </a:lnTo>
                  <a:lnTo>
                    <a:pt x="1551774" y="0"/>
                  </a:lnTo>
                  <a:close/>
                </a:path>
              </a:pathLst>
            </a:custGeom>
            <a:ln w="13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818350" y="2136205"/>
              <a:ext cx="1311626" cy="268918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020638" y="1419122"/>
            <a:ext cx="553720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spc="-5" dirty="0">
                <a:latin typeface="Times New Roman"/>
                <a:cs typeface="Times New Roman"/>
              </a:rPr>
              <a:t>Primer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364590" y="2304794"/>
            <a:ext cx="775335" cy="257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548005" algn="l"/>
              </a:tabLst>
            </a:pPr>
            <a:r>
              <a:rPr sz="1500" spc="-25" dirty="0">
                <a:latin typeface="Symbol"/>
                <a:cs typeface="Symbol"/>
              </a:rPr>
              <a:t></a:t>
            </a:r>
            <a:r>
              <a:rPr sz="1200" spc="-10" dirty="0">
                <a:latin typeface="Times New Roman"/>
                <a:cs typeface="Times New Roman"/>
              </a:rPr>
              <a:t>/</a:t>
            </a:r>
            <a:r>
              <a:rPr sz="1200" spc="-5" dirty="0">
                <a:latin typeface="Times New Roman"/>
                <a:cs typeface="Times New Roman"/>
              </a:rPr>
              <a:t>2</a:t>
            </a:r>
            <a:r>
              <a:rPr sz="1200" dirty="0">
                <a:latin typeface="Times New Roman"/>
                <a:cs typeface="Times New Roman"/>
              </a:rPr>
              <a:t>	</a:t>
            </a:r>
            <a:r>
              <a:rPr sz="1500" spc="-25" dirty="0">
                <a:latin typeface="Symbol"/>
                <a:cs typeface="Symbol"/>
              </a:rPr>
              <a:t></a:t>
            </a:r>
            <a:r>
              <a:rPr sz="1200" spc="-10" dirty="0">
                <a:latin typeface="Times New Roman"/>
                <a:cs typeface="Times New Roman"/>
              </a:rPr>
              <a:t>/</a:t>
            </a:r>
            <a:r>
              <a:rPr sz="1200" spc="-5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335657" y="6032309"/>
            <a:ext cx="180657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5" dirty="0">
                <a:solidFill>
                  <a:srgbClr val="333399"/>
                </a:solidFill>
                <a:latin typeface="Arial"/>
                <a:cs typeface="Arial"/>
              </a:rPr>
              <a:t>Çekirdek </a:t>
            </a:r>
            <a:r>
              <a:rPr sz="1750" dirty="0">
                <a:solidFill>
                  <a:srgbClr val="333399"/>
                </a:solidFill>
                <a:latin typeface="Arial"/>
                <a:cs typeface="Arial"/>
              </a:rPr>
              <a:t>tipi</a:t>
            </a:r>
            <a:r>
              <a:rPr sz="1750" spc="-10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333399"/>
                </a:solidFill>
                <a:latin typeface="Arial"/>
                <a:cs typeface="Arial"/>
              </a:rPr>
              <a:t>nüve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744779" y="6050864"/>
            <a:ext cx="239522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spc="5" dirty="0">
                <a:solidFill>
                  <a:srgbClr val="333399"/>
                </a:solidFill>
                <a:latin typeface="Arial"/>
                <a:cs typeface="Arial"/>
              </a:rPr>
              <a:t>Ceket (mantel) </a:t>
            </a:r>
            <a:r>
              <a:rPr sz="1750" dirty="0">
                <a:solidFill>
                  <a:srgbClr val="333399"/>
                </a:solidFill>
                <a:latin typeface="Arial"/>
                <a:cs typeface="Arial"/>
              </a:rPr>
              <a:t>tipi</a:t>
            </a:r>
            <a:r>
              <a:rPr sz="1750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333399"/>
                </a:solidFill>
                <a:latin typeface="Arial"/>
                <a:cs typeface="Arial"/>
              </a:rPr>
              <a:t>nüve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31E57B5-4762-4FA2-A8CD-AAE58FD7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428625"/>
            <a:ext cx="7954485" cy="43249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487A0D5-F18F-4222-99E1-230F9935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5102802"/>
            <a:ext cx="78009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8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313DA1A-C6D4-416E-84F1-90D2B01FD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9" b="3774"/>
          <a:stretch/>
        </p:blipFill>
        <p:spPr>
          <a:xfrm>
            <a:off x="2498309" y="545525"/>
            <a:ext cx="5715253" cy="311727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3B4C61E-FDE4-4137-97EB-A469CC92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082" y="3781425"/>
            <a:ext cx="5709480" cy="1515346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71BB237-A5D9-4E77-8371-5EDF458A9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5534025"/>
            <a:ext cx="9385209" cy="17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47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4D96A8A-C428-4790-973F-1162A3D6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99" y="752052"/>
            <a:ext cx="8068801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80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2E0FDC7-A87E-4AFF-A3B8-39B7F8E9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10" y="1428421"/>
            <a:ext cx="719237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06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14D3C2A-281E-40E2-9601-CCD0A06BE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10" y="1218842"/>
            <a:ext cx="755437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67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230CAED-0ADA-4577-BACA-DD231E27C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18"/>
          <a:stretch/>
        </p:blipFill>
        <p:spPr>
          <a:xfrm>
            <a:off x="1612379" y="1571625"/>
            <a:ext cx="7468642" cy="5148683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B4E84C97-1245-4531-A6E6-A6D961090942}"/>
              </a:ext>
            </a:extLst>
          </p:cNvPr>
          <p:cNvSpPr txBox="1">
            <a:spLocks/>
          </p:cNvSpPr>
          <p:nvPr/>
        </p:nvSpPr>
        <p:spPr>
          <a:xfrm>
            <a:off x="745136" y="402123"/>
            <a:ext cx="2010764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tr-TR" sz="2600" b="1" kern="0" dirty="0">
                <a:solidFill>
                  <a:srgbClr val="C00000"/>
                </a:solidFill>
              </a:rPr>
              <a:t>2.2.4.2 Verim</a:t>
            </a:r>
            <a:endParaRPr lang="tr-TR" sz="2600" b="1" kern="0" spc="-15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091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76728D6-828A-48C0-91D7-2E310A04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99" y="657225"/>
            <a:ext cx="7524749" cy="281784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F094964-20C1-4032-BBC1-D410C323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98" y="3475070"/>
            <a:ext cx="7524749" cy="324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32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2CA3518-4938-472F-AD4F-6469B1EF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95119"/>
            <a:ext cx="4541983" cy="3774073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4306E01-0F63-4C66-9BB7-26746C11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2001263"/>
            <a:ext cx="4541983" cy="33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0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EF6F6FD3-CD2A-4953-A5F0-D5CCD1D8E60E}"/>
              </a:ext>
            </a:extLst>
          </p:cNvPr>
          <p:cNvSpPr txBox="1"/>
          <p:nvPr/>
        </p:nvSpPr>
        <p:spPr>
          <a:xfrm>
            <a:off x="729673" y="342034"/>
            <a:ext cx="975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/>
              <a:t>Sekondere</a:t>
            </a:r>
            <a:r>
              <a:rPr lang="tr-TR" sz="2000" dirty="0"/>
              <a:t> geçerken </a:t>
            </a:r>
            <a:r>
              <a:rPr lang="tr-TR" sz="2000" dirty="0" err="1"/>
              <a:t>Sekonderin</a:t>
            </a:r>
            <a:r>
              <a:rPr lang="tr-TR" sz="2000" dirty="0"/>
              <a:t> sarım oranı/Primer sarım oranı yapılır. </a:t>
            </a:r>
            <a:r>
              <a:rPr lang="tr-TR" sz="2000" dirty="0" err="1"/>
              <a:t>Primere</a:t>
            </a:r>
            <a:r>
              <a:rPr lang="tr-TR" sz="2000" dirty="0"/>
              <a:t> geçerken tam tersi olur.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F0E8268-5622-4CC3-9024-1711B20B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235106"/>
            <a:ext cx="7065570" cy="67616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2BA5D32-5B84-4751-8E4F-47AD893E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2028825"/>
            <a:ext cx="4953000" cy="53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0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0"/>
            <a:ext cx="10081260" cy="7560945"/>
          </a:xfrm>
          <a:custGeom>
            <a:avLst/>
            <a:gdLst/>
            <a:ahLst/>
            <a:cxnLst/>
            <a:rect l="l" t="t" r="r" b="b"/>
            <a:pathLst>
              <a:path w="10081260" h="7560945">
                <a:moveTo>
                  <a:pt x="10081260" y="0"/>
                </a:moveTo>
                <a:lnTo>
                  <a:pt x="0" y="0"/>
                </a:lnTo>
                <a:lnTo>
                  <a:pt x="0" y="7560564"/>
                </a:lnTo>
                <a:lnTo>
                  <a:pt x="10081260" y="7560564"/>
                </a:lnTo>
                <a:lnTo>
                  <a:pt x="10081260" y="0"/>
                </a:lnTo>
                <a:close/>
              </a:path>
            </a:pathLst>
          </a:custGeom>
          <a:solidFill>
            <a:srgbClr val="EBE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3963" y="169164"/>
            <a:ext cx="7726680" cy="82550"/>
          </a:xfrm>
          <a:custGeom>
            <a:avLst/>
            <a:gdLst/>
            <a:ahLst/>
            <a:cxnLst/>
            <a:rect l="l" t="t" r="r" b="b"/>
            <a:pathLst>
              <a:path w="7726680" h="82550">
                <a:moveTo>
                  <a:pt x="7726680" y="0"/>
                </a:moveTo>
                <a:lnTo>
                  <a:pt x="0" y="0"/>
                </a:lnTo>
                <a:lnTo>
                  <a:pt x="0" y="82296"/>
                </a:lnTo>
                <a:lnTo>
                  <a:pt x="7726680" y="82296"/>
                </a:lnTo>
                <a:lnTo>
                  <a:pt x="772668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73964" y="252983"/>
            <a:ext cx="9811270" cy="6637147"/>
            <a:chOff x="473964" y="252983"/>
            <a:chExt cx="9811270" cy="6637147"/>
          </a:xfrm>
        </p:grpSpPr>
        <p:sp>
          <p:nvSpPr>
            <p:cNvPr id="5" name="object 5"/>
            <p:cNvSpPr/>
            <p:nvPr/>
          </p:nvSpPr>
          <p:spPr>
            <a:xfrm>
              <a:off x="473964" y="252983"/>
              <a:ext cx="82550" cy="5880100"/>
            </a:xfrm>
            <a:custGeom>
              <a:avLst/>
              <a:gdLst/>
              <a:ahLst/>
              <a:cxnLst/>
              <a:rect l="l" t="t" r="r" b="b"/>
              <a:pathLst>
                <a:path w="82550" h="5880100">
                  <a:moveTo>
                    <a:pt x="82296" y="0"/>
                  </a:moveTo>
                  <a:lnTo>
                    <a:pt x="0" y="0"/>
                  </a:lnTo>
                  <a:lnTo>
                    <a:pt x="0" y="3837432"/>
                  </a:lnTo>
                  <a:lnTo>
                    <a:pt x="0" y="5879592"/>
                  </a:lnTo>
                  <a:lnTo>
                    <a:pt x="82296" y="5879592"/>
                  </a:lnTo>
                  <a:lnTo>
                    <a:pt x="82296" y="3837432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7684" y="4102480"/>
              <a:ext cx="9607550" cy="2787650"/>
            </a:xfrm>
            <a:custGeom>
              <a:avLst/>
              <a:gdLst/>
              <a:ahLst/>
              <a:cxnLst/>
              <a:rect l="l" t="t" r="r" b="b"/>
              <a:pathLst>
                <a:path w="9607550" h="2787650">
                  <a:moveTo>
                    <a:pt x="9607296" y="0"/>
                  </a:moveTo>
                  <a:lnTo>
                    <a:pt x="0" y="0"/>
                  </a:lnTo>
                  <a:lnTo>
                    <a:pt x="0" y="2787396"/>
                  </a:lnTo>
                  <a:lnTo>
                    <a:pt x="9607296" y="2787396"/>
                  </a:lnTo>
                  <a:lnTo>
                    <a:pt x="9607296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776983" y="1034796"/>
          <a:ext cx="1207770" cy="1177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745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BE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B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546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EBE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B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EBE8D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BE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2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EBE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5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783079" y="2563368"/>
          <a:ext cx="1210944" cy="1177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21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BE8D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BE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8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BE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B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7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EBE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B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26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solidFill>
                      <a:srgbClr val="EB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3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3939540" y="1031748"/>
            <a:ext cx="1271270" cy="1186180"/>
            <a:chOff x="3939540" y="1031748"/>
            <a:chExt cx="1271270" cy="1186180"/>
          </a:xfrm>
        </p:grpSpPr>
        <p:sp>
          <p:nvSpPr>
            <p:cNvPr id="11" name="object 11"/>
            <p:cNvSpPr/>
            <p:nvPr/>
          </p:nvSpPr>
          <p:spPr>
            <a:xfrm>
              <a:off x="5000244" y="1040892"/>
              <a:ext cx="201295" cy="1165860"/>
            </a:xfrm>
            <a:custGeom>
              <a:avLst/>
              <a:gdLst/>
              <a:ahLst/>
              <a:cxnLst/>
              <a:rect l="l" t="t" r="r" b="b"/>
              <a:pathLst>
                <a:path w="201295" h="1165860">
                  <a:moveTo>
                    <a:pt x="201167" y="0"/>
                  </a:moveTo>
                  <a:lnTo>
                    <a:pt x="0" y="0"/>
                  </a:lnTo>
                  <a:lnTo>
                    <a:pt x="0" y="1165860"/>
                  </a:lnTo>
                  <a:lnTo>
                    <a:pt x="201167" y="1165860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39540" y="1031747"/>
              <a:ext cx="1271270" cy="1186180"/>
            </a:xfrm>
            <a:custGeom>
              <a:avLst/>
              <a:gdLst/>
              <a:ahLst/>
              <a:cxnLst/>
              <a:rect l="l" t="t" r="r" b="b"/>
              <a:pathLst>
                <a:path w="1271270" h="1186180">
                  <a:moveTo>
                    <a:pt x="1037844" y="179832"/>
                  </a:moveTo>
                  <a:lnTo>
                    <a:pt x="1036320" y="6096"/>
                  </a:lnTo>
                  <a:lnTo>
                    <a:pt x="1025652" y="6096"/>
                  </a:lnTo>
                  <a:lnTo>
                    <a:pt x="1025652" y="1524"/>
                  </a:lnTo>
                  <a:lnTo>
                    <a:pt x="7620" y="1524"/>
                  </a:lnTo>
                  <a:lnTo>
                    <a:pt x="7620" y="18288"/>
                  </a:lnTo>
                  <a:lnTo>
                    <a:pt x="1019556" y="19812"/>
                  </a:lnTo>
                  <a:lnTo>
                    <a:pt x="1019556" y="164592"/>
                  </a:lnTo>
                  <a:lnTo>
                    <a:pt x="176784" y="164592"/>
                  </a:lnTo>
                  <a:lnTo>
                    <a:pt x="176784" y="179832"/>
                  </a:lnTo>
                  <a:lnTo>
                    <a:pt x="167640" y="179832"/>
                  </a:lnTo>
                  <a:lnTo>
                    <a:pt x="169164" y="361188"/>
                  </a:lnTo>
                  <a:lnTo>
                    <a:pt x="181356" y="361188"/>
                  </a:lnTo>
                  <a:lnTo>
                    <a:pt x="181356" y="368808"/>
                  </a:lnTo>
                  <a:lnTo>
                    <a:pt x="1019556" y="367284"/>
                  </a:lnTo>
                  <a:lnTo>
                    <a:pt x="1019556" y="807720"/>
                  </a:lnTo>
                  <a:lnTo>
                    <a:pt x="181356" y="807720"/>
                  </a:lnTo>
                  <a:lnTo>
                    <a:pt x="181356" y="812292"/>
                  </a:lnTo>
                  <a:lnTo>
                    <a:pt x="175260" y="812292"/>
                  </a:lnTo>
                  <a:lnTo>
                    <a:pt x="175260" y="1007364"/>
                  </a:lnTo>
                  <a:lnTo>
                    <a:pt x="175260" y="1011936"/>
                  </a:lnTo>
                  <a:lnTo>
                    <a:pt x="175260" y="1024128"/>
                  </a:lnTo>
                  <a:lnTo>
                    <a:pt x="1019556" y="1024128"/>
                  </a:lnTo>
                  <a:lnTo>
                    <a:pt x="1019556" y="1167384"/>
                  </a:lnTo>
                  <a:lnTo>
                    <a:pt x="31851" y="1167384"/>
                  </a:lnTo>
                  <a:lnTo>
                    <a:pt x="18288" y="19812"/>
                  </a:lnTo>
                  <a:lnTo>
                    <a:pt x="0" y="19812"/>
                  </a:lnTo>
                  <a:lnTo>
                    <a:pt x="13716" y="1179576"/>
                  </a:lnTo>
                  <a:lnTo>
                    <a:pt x="27432" y="1179576"/>
                  </a:lnTo>
                  <a:lnTo>
                    <a:pt x="27432" y="1184148"/>
                  </a:lnTo>
                  <a:lnTo>
                    <a:pt x="1019556" y="1185672"/>
                  </a:lnTo>
                  <a:lnTo>
                    <a:pt x="1025652" y="1185672"/>
                  </a:lnTo>
                  <a:lnTo>
                    <a:pt x="1037844" y="1185672"/>
                  </a:lnTo>
                  <a:lnTo>
                    <a:pt x="1036320" y="1018032"/>
                  </a:lnTo>
                  <a:lnTo>
                    <a:pt x="1031748" y="1018032"/>
                  </a:lnTo>
                  <a:lnTo>
                    <a:pt x="1031748" y="1007364"/>
                  </a:lnTo>
                  <a:lnTo>
                    <a:pt x="192024" y="1007364"/>
                  </a:lnTo>
                  <a:lnTo>
                    <a:pt x="192024" y="825995"/>
                  </a:lnTo>
                  <a:lnTo>
                    <a:pt x="1033272" y="824484"/>
                  </a:lnTo>
                  <a:lnTo>
                    <a:pt x="1033272" y="818388"/>
                  </a:lnTo>
                  <a:lnTo>
                    <a:pt x="1037844" y="818388"/>
                  </a:lnTo>
                  <a:lnTo>
                    <a:pt x="1036320" y="361188"/>
                  </a:lnTo>
                  <a:lnTo>
                    <a:pt x="1019556" y="361188"/>
                  </a:lnTo>
                  <a:lnTo>
                    <a:pt x="1019556" y="350520"/>
                  </a:lnTo>
                  <a:lnTo>
                    <a:pt x="185928" y="350520"/>
                  </a:lnTo>
                  <a:lnTo>
                    <a:pt x="185928" y="181356"/>
                  </a:lnTo>
                  <a:lnTo>
                    <a:pt x="1033272" y="181356"/>
                  </a:lnTo>
                  <a:lnTo>
                    <a:pt x="1033272" y="179832"/>
                  </a:lnTo>
                  <a:lnTo>
                    <a:pt x="1037844" y="179832"/>
                  </a:lnTo>
                  <a:close/>
                </a:path>
                <a:path w="1271270" h="1186180">
                  <a:moveTo>
                    <a:pt x="1271016" y="0"/>
                  </a:moveTo>
                  <a:lnTo>
                    <a:pt x="1252728" y="0"/>
                  </a:lnTo>
                  <a:lnTo>
                    <a:pt x="1252728" y="18288"/>
                  </a:lnTo>
                  <a:lnTo>
                    <a:pt x="1252728" y="1165860"/>
                  </a:lnTo>
                  <a:lnTo>
                    <a:pt x="1069848" y="1165860"/>
                  </a:lnTo>
                  <a:lnTo>
                    <a:pt x="1069848" y="18288"/>
                  </a:lnTo>
                  <a:lnTo>
                    <a:pt x="1252728" y="18288"/>
                  </a:lnTo>
                  <a:lnTo>
                    <a:pt x="1252728" y="0"/>
                  </a:lnTo>
                  <a:lnTo>
                    <a:pt x="1051560" y="0"/>
                  </a:lnTo>
                  <a:lnTo>
                    <a:pt x="1051560" y="1184148"/>
                  </a:lnTo>
                  <a:lnTo>
                    <a:pt x="1271016" y="1184148"/>
                  </a:lnTo>
                  <a:lnTo>
                    <a:pt x="1271016" y="1175004"/>
                  </a:lnTo>
                  <a:lnTo>
                    <a:pt x="1271016" y="1165860"/>
                  </a:lnTo>
                  <a:lnTo>
                    <a:pt x="1271016" y="18288"/>
                  </a:lnTo>
                  <a:lnTo>
                    <a:pt x="1271016" y="9144"/>
                  </a:lnTo>
                  <a:lnTo>
                    <a:pt x="12710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950208" y="2564892"/>
            <a:ext cx="207645" cy="1163320"/>
            <a:chOff x="3950208" y="2564892"/>
            <a:chExt cx="207645" cy="1163320"/>
          </a:xfrm>
        </p:grpSpPr>
        <p:sp>
          <p:nvSpPr>
            <p:cNvPr id="14" name="object 14"/>
            <p:cNvSpPr/>
            <p:nvPr/>
          </p:nvSpPr>
          <p:spPr>
            <a:xfrm>
              <a:off x="3957828" y="2574036"/>
              <a:ext cx="192405" cy="1144905"/>
            </a:xfrm>
            <a:custGeom>
              <a:avLst/>
              <a:gdLst/>
              <a:ahLst/>
              <a:cxnLst/>
              <a:rect l="l" t="t" r="r" b="b"/>
              <a:pathLst>
                <a:path w="192404" h="1144904">
                  <a:moveTo>
                    <a:pt x="192024" y="0"/>
                  </a:moveTo>
                  <a:lnTo>
                    <a:pt x="0" y="0"/>
                  </a:lnTo>
                  <a:lnTo>
                    <a:pt x="0" y="1144524"/>
                  </a:lnTo>
                  <a:lnTo>
                    <a:pt x="192024" y="1144524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50208" y="2564892"/>
              <a:ext cx="207645" cy="1163320"/>
            </a:xfrm>
            <a:custGeom>
              <a:avLst/>
              <a:gdLst/>
              <a:ahLst/>
              <a:cxnLst/>
              <a:rect l="l" t="t" r="r" b="b"/>
              <a:pathLst>
                <a:path w="207645" h="1163320">
                  <a:moveTo>
                    <a:pt x="207263" y="0"/>
                  </a:moveTo>
                  <a:lnTo>
                    <a:pt x="0" y="0"/>
                  </a:lnTo>
                  <a:lnTo>
                    <a:pt x="0" y="1162812"/>
                  </a:lnTo>
                  <a:lnTo>
                    <a:pt x="207263" y="1162812"/>
                  </a:lnTo>
                  <a:lnTo>
                    <a:pt x="207263" y="1153668"/>
                  </a:lnTo>
                  <a:lnTo>
                    <a:pt x="16763" y="1153668"/>
                  </a:lnTo>
                  <a:lnTo>
                    <a:pt x="7619" y="1146048"/>
                  </a:lnTo>
                  <a:lnTo>
                    <a:pt x="16763" y="1146048"/>
                  </a:lnTo>
                  <a:lnTo>
                    <a:pt x="16763" y="18287"/>
                  </a:lnTo>
                  <a:lnTo>
                    <a:pt x="7619" y="18287"/>
                  </a:lnTo>
                  <a:lnTo>
                    <a:pt x="16763" y="9144"/>
                  </a:lnTo>
                  <a:lnTo>
                    <a:pt x="207263" y="9144"/>
                  </a:lnTo>
                  <a:lnTo>
                    <a:pt x="207263" y="0"/>
                  </a:lnTo>
                  <a:close/>
                </a:path>
                <a:path w="207645" h="1163320">
                  <a:moveTo>
                    <a:pt x="16763" y="1146048"/>
                  </a:moveTo>
                  <a:lnTo>
                    <a:pt x="7619" y="1146048"/>
                  </a:lnTo>
                  <a:lnTo>
                    <a:pt x="16763" y="1153668"/>
                  </a:lnTo>
                  <a:lnTo>
                    <a:pt x="16763" y="1146048"/>
                  </a:lnTo>
                  <a:close/>
                </a:path>
                <a:path w="207645" h="1163320">
                  <a:moveTo>
                    <a:pt x="190500" y="1146048"/>
                  </a:moveTo>
                  <a:lnTo>
                    <a:pt x="16763" y="1146048"/>
                  </a:lnTo>
                  <a:lnTo>
                    <a:pt x="16763" y="1153668"/>
                  </a:lnTo>
                  <a:lnTo>
                    <a:pt x="190500" y="1153668"/>
                  </a:lnTo>
                  <a:lnTo>
                    <a:pt x="190500" y="1146048"/>
                  </a:lnTo>
                  <a:close/>
                </a:path>
                <a:path w="207645" h="1163320">
                  <a:moveTo>
                    <a:pt x="190500" y="9144"/>
                  </a:moveTo>
                  <a:lnTo>
                    <a:pt x="190500" y="1153668"/>
                  </a:lnTo>
                  <a:lnTo>
                    <a:pt x="199643" y="1146048"/>
                  </a:lnTo>
                  <a:lnTo>
                    <a:pt x="207263" y="1146048"/>
                  </a:lnTo>
                  <a:lnTo>
                    <a:pt x="207263" y="18287"/>
                  </a:lnTo>
                  <a:lnTo>
                    <a:pt x="199643" y="18287"/>
                  </a:lnTo>
                  <a:lnTo>
                    <a:pt x="190500" y="9144"/>
                  </a:lnTo>
                  <a:close/>
                </a:path>
                <a:path w="207645" h="1163320">
                  <a:moveTo>
                    <a:pt x="207263" y="1146048"/>
                  </a:moveTo>
                  <a:lnTo>
                    <a:pt x="199643" y="1146048"/>
                  </a:lnTo>
                  <a:lnTo>
                    <a:pt x="190500" y="1153668"/>
                  </a:lnTo>
                  <a:lnTo>
                    <a:pt x="207263" y="1153668"/>
                  </a:lnTo>
                  <a:lnTo>
                    <a:pt x="207263" y="1146048"/>
                  </a:lnTo>
                  <a:close/>
                </a:path>
                <a:path w="207645" h="1163320">
                  <a:moveTo>
                    <a:pt x="16763" y="9144"/>
                  </a:moveTo>
                  <a:lnTo>
                    <a:pt x="7619" y="18287"/>
                  </a:lnTo>
                  <a:lnTo>
                    <a:pt x="16763" y="18287"/>
                  </a:lnTo>
                  <a:lnTo>
                    <a:pt x="16763" y="9144"/>
                  </a:lnTo>
                  <a:close/>
                </a:path>
                <a:path w="207645" h="1163320">
                  <a:moveTo>
                    <a:pt x="190500" y="9144"/>
                  </a:moveTo>
                  <a:lnTo>
                    <a:pt x="16763" y="9144"/>
                  </a:lnTo>
                  <a:lnTo>
                    <a:pt x="16763" y="18287"/>
                  </a:lnTo>
                  <a:lnTo>
                    <a:pt x="190500" y="18287"/>
                  </a:lnTo>
                  <a:lnTo>
                    <a:pt x="190500" y="9144"/>
                  </a:lnTo>
                  <a:close/>
                </a:path>
                <a:path w="207645" h="1163320">
                  <a:moveTo>
                    <a:pt x="207263" y="9144"/>
                  </a:moveTo>
                  <a:lnTo>
                    <a:pt x="190500" y="9144"/>
                  </a:lnTo>
                  <a:lnTo>
                    <a:pt x="199643" y="18287"/>
                  </a:lnTo>
                  <a:lnTo>
                    <a:pt x="207263" y="18287"/>
                  </a:lnTo>
                  <a:lnTo>
                    <a:pt x="207263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164329" y="2566416"/>
          <a:ext cx="958215" cy="1136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773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solidFill>
                      <a:srgbClr val="EBE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EB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53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BE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solidFill>
                      <a:srgbClr val="EBE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97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BE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6374892" y="1001267"/>
            <a:ext cx="1231900" cy="1198245"/>
          </a:xfrm>
          <a:custGeom>
            <a:avLst/>
            <a:gdLst/>
            <a:ahLst/>
            <a:cxnLst/>
            <a:rect l="l" t="t" r="r" b="b"/>
            <a:pathLst>
              <a:path w="1231900" h="1198245">
                <a:moveTo>
                  <a:pt x="1025652" y="1008888"/>
                </a:moveTo>
                <a:lnTo>
                  <a:pt x="1022604" y="1008888"/>
                </a:lnTo>
                <a:lnTo>
                  <a:pt x="1022604" y="996696"/>
                </a:lnTo>
                <a:lnTo>
                  <a:pt x="1008888" y="996696"/>
                </a:lnTo>
                <a:lnTo>
                  <a:pt x="1008888" y="1013485"/>
                </a:lnTo>
                <a:lnTo>
                  <a:pt x="1008888" y="1179576"/>
                </a:lnTo>
                <a:lnTo>
                  <a:pt x="24345" y="1179576"/>
                </a:lnTo>
                <a:lnTo>
                  <a:pt x="18313" y="18199"/>
                </a:lnTo>
                <a:lnTo>
                  <a:pt x="173761" y="16814"/>
                </a:lnTo>
                <a:lnTo>
                  <a:pt x="179832" y="1001268"/>
                </a:lnTo>
                <a:lnTo>
                  <a:pt x="181356" y="1001268"/>
                </a:lnTo>
                <a:lnTo>
                  <a:pt x="181356" y="1014984"/>
                </a:lnTo>
                <a:lnTo>
                  <a:pt x="1008888" y="1013485"/>
                </a:lnTo>
                <a:lnTo>
                  <a:pt x="1008888" y="996696"/>
                </a:lnTo>
                <a:lnTo>
                  <a:pt x="198069" y="996696"/>
                </a:lnTo>
                <a:lnTo>
                  <a:pt x="190500" y="9144"/>
                </a:lnTo>
                <a:lnTo>
                  <a:pt x="176784" y="10401"/>
                </a:lnTo>
                <a:lnTo>
                  <a:pt x="176784" y="0"/>
                </a:lnTo>
                <a:lnTo>
                  <a:pt x="6096" y="0"/>
                </a:lnTo>
                <a:lnTo>
                  <a:pt x="6096" y="12192"/>
                </a:lnTo>
                <a:lnTo>
                  <a:pt x="0" y="12192"/>
                </a:lnTo>
                <a:lnTo>
                  <a:pt x="7620" y="1185672"/>
                </a:lnTo>
                <a:lnTo>
                  <a:pt x="13716" y="1185672"/>
                </a:lnTo>
                <a:lnTo>
                  <a:pt x="13716" y="1197864"/>
                </a:lnTo>
                <a:lnTo>
                  <a:pt x="1022604" y="1196340"/>
                </a:lnTo>
                <a:lnTo>
                  <a:pt x="1022604" y="1185672"/>
                </a:lnTo>
                <a:lnTo>
                  <a:pt x="1025652" y="1185672"/>
                </a:lnTo>
                <a:lnTo>
                  <a:pt x="1025652" y="1008888"/>
                </a:lnTo>
                <a:close/>
              </a:path>
              <a:path w="1231900" h="1198245">
                <a:moveTo>
                  <a:pt x="1231392" y="1185672"/>
                </a:moveTo>
                <a:lnTo>
                  <a:pt x="1223772" y="12192"/>
                </a:lnTo>
                <a:lnTo>
                  <a:pt x="1217676" y="12192"/>
                </a:lnTo>
                <a:lnTo>
                  <a:pt x="1217676" y="0"/>
                </a:lnTo>
                <a:lnTo>
                  <a:pt x="1214577" y="0"/>
                </a:lnTo>
                <a:lnTo>
                  <a:pt x="1214577" y="1179576"/>
                </a:lnTo>
                <a:lnTo>
                  <a:pt x="1057592" y="1179576"/>
                </a:lnTo>
                <a:lnTo>
                  <a:pt x="1050036" y="196596"/>
                </a:lnTo>
                <a:lnTo>
                  <a:pt x="1048512" y="196596"/>
                </a:lnTo>
                <a:lnTo>
                  <a:pt x="1048512" y="181356"/>
                </a:lnTo>
                <a:lnTo>
                  <a:pt x="223964" y="182841"/>
                </a:lnTo>
                <a:lnTo>
                  <a:pt x="222567" y="18275"/>
                </a:lnTo>
                <a:lnTo>
                  <a:pt x="1207033" y="16802"/>
                </a:lnTo>
                <a:lnTo>
                  <a:pt x="1214577" y="1179576"/>
                </a:lnTo>
                <a:lnTo>
                  <a:pt x="1214577" y="0"/>
                </a:lnTo>
                <a:lnTo>
                  <a:pt x="202679" y="0"/>
                </a:lnTo>
                <a:lnTo>
                  <a:pt x="202679" y="18300"/>
                </a:lnTo>
                <a:lnTo>
                  <a:pt x="205727" y="18300"/>
                </a:lnTo>
                <a:lnTo>
                  <a:pt x="205727" y="182880"/>
                </a:lnTo>
                <a:lnTo>
                  <a:pt x="202679" y="182880"/>
                </a:lnTo>
                <a:lnTo>
                  <a:pt x="202679" y="201168"/>
                </a:lnTo>
                <a:lnTo>
                  <a:pt x="1033284" y="199682"/>
                </a:lnTo>
                <a:lnTo>
                  <a:pt x="1039368" y="1187196"/>
                </a:lnTo>
                <a:lnTo>
                  <a:pt x="1053084" y="1187196"/>
                </a:lnTo>
                <a:lnTo>
                  <a:pt x="1053084" y="1197864"/>
                </a:lnTo>
                <a:lnTo>
                  <a:pt x="1225296" y="1196340"/>
                </a:lnTo>
                <a:lnTo>
                  <a:pt x="1225296" y="1185672"/>
                </a:lnTo>
                <a:lnTo>
                  <a:pt x="1231392" y="1185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70320" y="2564891"/>
            <a:ext cx="1203960" cy="1172210"/>
          </a:xfrm>
          <a:custGeom>
            <a:avLst/>
            <a:gdLst/>
            <a:ahLst/>
            <a:cxnLst/>
            <a:rect l="l" t="t" r="r" b="b"/>
            <a:pathLst>
              <a:path w="1203959" h="1172210">
                <a:moveTo>
                  <a:pt x="1002792" y="12192"/>
                </a:moveTo>
                <a:lnTo>
                  <a:pt x="999744" y="12192"/>
                </a:lnTo>
                <a:lnTo>
                  <a:pt x="999744" y="0"/>
                </a:lnTo>
                <a:lnTo>
                  <a:pt x="986028" y="0"/>
                </a:lnTo>
                <a:lnTo>
                  <a:pt x="986028" y="18275"/>
                </a:lnTo>
                <a:lnTo>
                  <a:pt x="986028" y="178308"/>
                </a:lnTo>
                <a:lnTo>
                  <a:pt x="175260" y="178308"/>
                </a:lnTo>
                <a:lnTo>
                  <a:pt x="175260" y="192024"/>
                </a:lnTo>
                <a:lnTo>
                  <a:pt x="167678" y="1153668"/>
                </a:lnTo>
                <a:lnTo>
                  <a:pt x="16789" y="1153668"/>
                </a:lnTo>
                <a:lnTo>
                  <a:pt x="22834" y="16789"/>
                </a:lnTo>
                <a:lnTo>
                  <a:pt x="986028" y="18275"/>
                </a:lnTo>
                <a:lnTo>
                  <a:pt x="986028" y="0"/>
                </a:lnTo>
                <a:lnTo>
                  <a:pt x="12192" y="0"/>
                </a:lnTo>
                <a:lnTo>
                  <a:pt x="12192" y="12192"/>
                </a:lnTo>
                <a:lnTo>
                  <a:pt x="6096" y="12192"/>
                </a:lnTo>
                <a:lnTo>
                  <a:pt x="0" y="1159764"/>
                </a:lnTo>
                <a:lnTo>
                  <a:pt x="4572" y="1159764"/>
                </a:lnTo>
                <a:lnTo>
                  <a:pt x="4572" y="1170432"/>
                </a:lnTo>
                <a:lnTo>
                  <a:pt x="172199" y="1171956"/>
                </a:lnTo>
                <a:lnTo>
                  <a:pt x="172199" y="1161288"/>
                </a:lnTo>
                <a:lnTo>
                  <a:pt x="185928" y="1161288"/>
                </a:lnTo>
                <a:lnTo>
                  <a:pt x="191985" y="196596"/>
                </a:lnTo>
                <a:lnTo>
                  <a:pt x="999744" y="196596"/>
                </a:lnTo>
                <a:lnTo>
                  <a:pt x="999744" y="184404"/>
                </a:lnTo>
                <a:lnTo>
                  <a:pt x="1002792" y="184404"/>
                </a:lnTo>
                <a:lnTo>
                  <a:pt x="1002792" y="12192"/>
                </a:lnTo>
                <a:close/>
              </a:path>
              <a:path w="1203959" h="1172210">
                <a:moveTo>
                  <a:pt x="1203960" y="13716"/>
                </a:moveTo>
                <a:lnTo>
                  <a:pt x="1197864" y="13208"/>
                </a:lnTo>
                <a:lnTo>
                  <a:pt x="1197864" y="1524"/>
                </a:lnTo>
                <a:lnTo>
                  <a:pt x="1185633" y="1524"/>
                </a:lnTo>
                <a:lnTo>
                  <a:pt x="1185633" y="18288"/>
                </a:lnTo>
                <a:lnTo>
                  <a:pt x="1179601" y="1153668"/>
                </a:lnTo>
                <a:lnTo>
                  <a:pt x="216458" y="1153668"/>
                </a:lnTo>
                <a:lnTo>
                  <a:pt x="217868" y="993648"/>
                </a:lnTo>
                <a:lnTo>
                  <a:pt x="1027176" y="993648"/>
                </a:lnTo>
                <a:lnTo>
                  <a:pt x="1027176" y="979932"/>
                </a:lnTo>
                <a:lnTo>
                  <a:pt x="1034732" y="18288"/>
                </a:lnTo>
                <a:lnTo>
                  <a:pt x="1185633" y="18288"/>
                </a:lnTo>
                <a:lnTo>
                  <a:pt x="1185633" y="1524"/>
                </a:lnTo>
                <a:lnTo>
                  <a:pt x="1031748" y="1524"/>
                </a:lnTo>
                <a:lnTo>
                  <a:pt x="1031748" y="10668"/>
                </a:lnTo>
                <a:lnTo>
                  <a:pt x="1016508" y="10668"/>
                </a:lnTo>
                <a:lnTo>
                  <a:pt x="1010437" y="975360"/>
                </a:lnTo>
                <a:lnTo>
                  <a:pt x="204203" y="975360"/>
                </a:lnTo>
                <a:lnTo>
                  <a:pt x="204203" y="987552"/>
                </a:lnTo>
                <a:lnTo>
                  <a:pt x="199644" y="987552"/>
                </a:lnTo>
                <a:lnTo>
                  <a:pt x="199644" y="1159764"/>
                </a:lnTo>
                <a:lnTo>
                  <a:pt x="202679" y="1159764"/>
                </a:lnTo>
                <a:lnTo>
                  <a:pt x="202679" y="1171956"/>
                </a:lnTo>
                <a:lnTo>
                  <a:pt x="1191768" y="1171956"/>
                </a:lnTo>
                <a:lnTo>
                  <a:pt x="1191768" y="1159764"/>
                </a:lnTo>
                <a:lnTo>
                  <a:pt x="1196340" y="1159764"/>
                </a:lnTo>
                <a:lnTo>
                  <a:pt x="1203960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3252" y="2694432"/>
            <a:ext cx="405765" cy="995680"/>
          </a:xfrm>
          <a:custGeom>
            <a:avLst/>
            <a:gdLst/>
            <a:ahLst/>
            <a:cxnLst/>
            <a:rect l="l" t="t" r="r" b="b"/>
            <a:pathLst>
              <a:path w="405765" h="995679">
                <a:moveTo>
                  <a:pt x="405384" y="0"/>
                </a:moveTo>
                <a:lnTo>
                  <a:pt x="0" y="0"/>
                </a:lnTo>
                <a:lnTo>
                  <a:pt x="0" y="995172"/>
                </a:lnTo>
                <a:lnTo>
                  <a:pt x="405384" y="995172"/>
                </a:lnTo>
                <a:lnTo>
                  <a:pt x="405384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30763" y="2850710"/>
            <a:ext cx="304165" cy="7461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55"/>
              </a:lnSpc>
            </a:pPr>
            <a:r>
              <a:rPr sz="1950" spc="10" dirty="0">
                <a:latin typeface="Times New Roman"/>
                <a:cs typeface="Times New Roman"/>
              </a:rPr>
              <a:t>Üst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kat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74775" y="1088136"/>
            <a:ext cx="405765" cy="967740"/>
          </a:xfrm>
          <a:custGeom>
            <a:avLst/>
            <a:gdLst/>
            <a:ahLst/>
            <a:cxnLst/>
            <a:rect l="l" t="t" r="r" b="b"/>
            <a:pathLst>
              <a:path w="405765" h="967739">
                <a:moveTo>
                  <a:pt x="405384" y="0"/>
                </a:moveTo>
                <a:lnTo>
                  <a:pt x="0" y="0"/>
                </a:lnTo>
                <a:lnTo>
                  <a:pt x="0" y="967739"/>
                </a:lnTo>
                <a:lnTo>
                  <a:pt x="405384" y="967739"/>
                </a:lnTo>
                <a:lnTo>
                  <a:pt x="405384" y="0"/>
                </a:lnTo>
                <a:close/>
              </a:path>
            </a:pathLst>
          </a:custGeom>
          <a:solidFill>
            <a:srgbClr val="00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32514" y="1245735"/>
            <a:ext cx="304165" cy="717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55"/>
              </a:lnSpc>
            </a:pPr>
            <a:r>
              <a:rPr sz="1950" spc="10" dirty="0">
                <a:latin typeface="Times New Roman"/>
                <a:cs typeface="Times New Roman"/>
              </a:rPr>
              <a:t>Alt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10" dirty="0">
                <a:latin typeface="Times New Roman"/>
                <a:cs typeface="Times New Roman"/>
              </a:rPr>
              <a:t>kat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6102" y="4114924"/>
            <a:ext cx="9309100" cy="2748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125" marR="7620" indent="-99060">
              <a:lnSpc>
                <a:spcPct val="101499"/>
              </a:lnSpc>
              <a:spcBef>
                <a:spcPts val="95"/>
              </a:spcBef>
              <a:buSzPct val="94871"/>
              <a:buFont typeface="Wingdings"/>
              <a:buChar char=""/>
              <a:tabLst>
                <a:tab pos="213360" algn="l"/>
                <a:tab pos="944880" algn="l"/>
                <a:tab pos="1527175" algn="l"/>
                <a:tab pos="2226945" algn="l"/>
                <a:tab pos="3325495" algn="l"/>
                <a:tab pos="3893820" algn="l"/>
                <a:tab pos="5018405" algn="l"/>
                <a:tab pos="5696585" algn="l"/>
                <a:tab pos="6304915" algn="l"/>
                <a:tab pos="6731634" algn="l"/>
                <a:tab pos="7464425" algn="l"/>
                <a:tab pos="8340725" algn="l"/>
              </a:tabLst>
            </a:pPr>
            <a:r>
              <a:rPr sz="1950" spc="20" dirty="0">
                <a:latin typeface="Times New Roman"/>
                <a:cs typeface="Times New Roman"/>
              </a:rPr>
              <a:t>N</a:t>
            </a:r>
            <a:r>
              <a:rPr sz="1950" spc="15" dirty="0">
                <a:latin typeface="Times New Roman"/>
                <a:cs typeface="Times New Roman"/>
              </a:rPr>
              <a:t>ü</a:t>
            </a:r>
            <a:r>
              <a:rPr sz="1950" spc="20" dirty="0">
                <a:latin typeface="Times New Roman"/>
                <a:cs typeface="Times New Roman"/>
              </a:rPr>
              <a:t>v</a:t>
            </a:r>
            <a:r>
              <a:rPr sz="1950" spc="10" dirty="0">
                <a:latin typeface="Times New Roman"/>
                <a:cs typeface="Times New Roman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k</a:t>
            </a:r>
            <a:r>
              <a:rPr sz="1950" spc="15" dirty="0">
                <a:latin typeface="Times New Roman"/>
                <a:cs typeface="Times New Roman"/>
              </a:rPr>
              <a:t>a</a:t>
            </a:r>
            <a:r>
              <a:rPr sz="1950" spc="5" dirty="0">
                <a:latin typeface="Times New Roman"/>
                <a:cs typeface="Times New Roman"/>
              </a:rPr>
              <a:t>yı</a:t>
            </a:r>
            <a:r>
              <a:rPr sz="1950" spc="15" dirty="0">
                <a:latin typeface="Times New Roman"/>
                <a:cs typeface="Times New Roman"/>
              </a:rPr>
              <a:t>p</a:t>
            </a:r>
            <a:r>
              <a:rPr sz="1950" spc="5" dirty="0">
                <a:latin typeface="Times New Roman"/>
                <a:cs typeface="Times New Roman"/>
              </a:rPr>
              <a:t>l</a:t>
            </a:r>
            <a:r>
              <a:rPr sz="1950" spc="15" dirty="0">
                <a:latin typeface="Times New Roman"/>
                <a:cs typeface="Times New Roman"/>
              </a:rPr>
              <a:t>a</a:t>
            </a:r>
            <a:r>
              <a:rPr sz="1950" spc="5" dirty="0">
                <a:latin typeface="Times New Roman"/>
                <a:cs typeface="Times New Roman"/>
              </a:rPr>
              <a:t>rı</a:t>
            </a:r>
            <a:r>
              <a:rPr sz="1950" spc="15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ı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15" dirty="0">
                <a:latin typeface="Times New Roman"/>
                <a:cs typeface="Times New Roman"/>
              </a:rPr>
              <a:t>z</a:t>
            </a:r>
            <a:r>
              <a:rPr sz="1950" spc="5" dirty="0">
                <a:latin typeface="Times New Roman"/>
                <a:cs typeface="Times New Roman"/>
              </a:rPr>
              <a:t>al</a:t>
            </a:r>
            <a:r>
              <a:rPr sz="1950" spc="30" dirty="0">
                <a:latin typeface="Times New Roman"/>
                <a:cs typeface="Times New Roman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m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15" dirty="0">
                <a:latin typeface="Times New Roman"/>
                <a:cs typeface="Times New Roman"/>
              </a:rPr>
              <a:t>k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iç</a:t>
            </a:r>
            <a:r>
              <a:rPr sz="1950" spc="10" dirty="0">
                <a:latin typeface="Times New Roman"/>
                <a:cs typeface="Times New Roman"/>
              </a:rPr>
              <a:t>in</a:t>
            </a:r>
            <a:r>
              <a:rPr sz="1950" dirty="0">
                <a:latin typeface="Times New Roman"/>
                <a:cs typeface="Times New Roman"/>
              </a:rPr>
              <a:t>	m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30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ye</a:t>
            </a:r>
            <a:r>
              <a:rPr sz="1950" spc="15" dirty="0">
                <a:latin typeface="Times New Roman"/>
                <a:cs typeface="Times New Roman"/>
              </a:rPr>
              <a:t>t</a:t>
            </a:r>
            <a:r>
              <a:rPr sz="1950" spc="10" dirty="0">
                <a:latin typeface="Times New Roman"/>
                <a:cs typeface="Times New Roman"/>
              </a:rPr>
              <a:t>ik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nüv</a:t>
            </a:r>
            <a:r>
              <a:rPr sz="1950" spc="10" dirty="0">
                <a:latin typeface="Times New Roman"/>
                <a:cs typeface="Times New Roman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i</a:t>
            </a:r>
            <a:r>
              <a:rPr sz="1950" spc="15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c</a:t>
            </a:r>
            <a:r>
              <a:rPr sz="1950" spc="10" dirty="0">
                <a:latin typeface="Times New Roman"/>
                <a:cs typeface="Times New Roman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v</a:t>
            </a:r>
            <a:r>
              <a:rPr sz="1950" spc="10" dirty="0">
                <a:latin typeface="Times New Roman"/>
                <a:cs typeface="Times New Roman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silisli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15" dirty="0">
                <a:latin typeface="Times New Roman"/>
                <a:cs typeface="Times New Roman"/>
              </a:rPr>
              <a:t>la</a:t>
            </a:r>
            <a:r>
              <a:rPr sz="1950" dirty="0">
                <a:latin typeface="Times New Roman"/>
                <a:cs typeface="Times New Roman"/>
              </a:rPr>
              <a:t>m</a:t>
            </a:r>
            <a:r>
              <a:rPr sz="1950" spc="5" dirty="0">
                <a:latin typeface="Times New Roman"/>
                <a:cs typeface="Times New Roman"/>
              </a:rPr>
              <a:t>i</a:t>
            </a:r>
            <a:r>
              <a:rPr sz="1950" spc="25" dirty="0">
                <a:latin typeface="Times New Roman"/>
                <a:cs typeface="Times New Roman"/>
              </a:rPr>
              <a:t>n</a:t>
            </a:r>
            <a:r>
              <a:rPr sz="1950" spc="10" dirty="0">
                <a:latin typeface="Times New Roman"/>
                <a:cs typeface="Times New Roman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s</a:t>
            </a:r>
            <a:r>
              <a:rPr sz="1950" spc="15" dirty="0">
                <a:latin typeface="Times New Roman"/>
                <a:cs typeface="Times New Roman"/>
              </a:rPr>
              <a:t>a</a:t>
            </a:r>
            <a:r>
              <a:rPr sz="1950" spc="5" dirty="0">
                <a:latin typeface="Times New Roman"/>
                <a:cs typeface="Times New Roman"/>
              </a:rPr>
              <a:t>cl</a:t>
            </a:r>
            <a:r>
              <a:rPr sz="1950" spc="15" dirty="0">
                <a:latin typeface="Times New Roman"/>
                <a:cs typeface="Times New Roman"/>
              </a:rPr>
              <a:t>a</a:t>
            </a:r>
            <a:r>
              <a:rPr sz="1950" spc="10" dirty="0">
                <a:latin typeface="Times New Roman"/>
                <a:cs typeface="Times New Roman"/>
              </a:rPr>
              <a:t>r</a:t>
            </a:r>
            <a:r>
              <a:rPr sz="1950" spc="20" dirty="0">
                <a:latin typeface="Times New Roman"/>
                <a:cs typeface="Times New Roman"/>
              </a:rPr>
              <a:t>d</a:t>
            </a:r>
            <a:r>
              <a:rPr sz="1950" spc="15" dirty="0">
                <a:latin typeface="Times New Roman"/>
                <a:cs typeface="Times New Roman"/>
              </a:rPr>
              <a:t>a</a:t>
            </a:r>
            <a:r>
              <a:rPr sz="1950" spc="10" dirty="0">
                <a:latin typeface="Times New Roman"/>
                <a:cs typeface="Times New Roman"/>
              </a:rPr>
              <a:t>n  paketlenerek	</a:t>
            </a:r>
            <a:r>
              <a:rPr sz="1950" dirty="0">
                <a:latin typeface="Times New Roman"/>
                <a:cs typeface="Times New Roman"/>
              </a:rPr>
              <a:t>oluşturulur.</a:t>
            </a:r>
          </a:p>
          <a:p>
            <a:pPr marL="212725" indent="-200660">
              <a:lnSpc>
                <a:spcPct val="100000"/>
              </a:lnSpc>
              <a:spcBef>
                <a:spcPts val="45"/>
              </a:spcBef>
              <a:buSzPct val="94871"/>
              <a:buFont typeface="Wingdings"/>
              <a:buChar char=""/>
              <a:tabLst>
                <a:tab pos="213360" algn="l"/>
              </a:tabLst>
            </a:pPr>
            <a:r>
              <a:rPr sz="1950" spc="10" dirty="0">
                <a:latin typeface="Times New Roman"/>
                <a:cs typeface="Times New Roman"/>
              </a:rPr>
              <a:t>Silikon </a:t>
            </a:r>
            <a:r>
              <a:rPr sz="1950" spc="5" dirty="0">
                <a:latin typeface="Times New Roman"/>
                <a:cs typeface="Times New Roman"/>
              </a:rPr>
              <a:t>çelik saclar yaklaşık </a:t>
            </a:r>
            <a:r>
              <a:rPr sz="1950" spc="10" dirty="0">
                <a:latin typeface="Times New Roman"/>
                <a:cs typeface="Times New Roman"/>
              </a:rPr>
              <a:t>olarak </a:t>
            </a:r>
            <a:r>
              <a:rPr sz="1950" spc="15" dirty="0">
                <a:latin typeface="Times New Roman"/>
                <a:cs typeface="Times New Roman"/>
              </a:rPr>
              <a:t>%3 </a:t>
            </a:r>
            <a:r>
              <a:rPr sz="1950" spc="10" dirty="0">
                <a:latin typeface="Times New Roman"/>
                <a:cs typeface="Times New Roman"/>
              </a:rPr>
              <a:t>silikon, </a:t>
            </a:r>
            <a:r>
              <a:rPr sz="1950" spc="15" dirty="0">
                <a:latin typeface="Times New Roman"/>
                <a:cs typeface="Times New Roman"/>
              </a:rPr>
              <a:t>%97 </a:t>
            </a:r>
            <a:r>
              <a:rPr sz="1950" spc="5" dirty="0">
                <a:latin typeface="Times New Roman"/>
                <a:cs typeface="Times New Roman"/>
              </a:rPr>
              <a:t>çelik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Times New Roman"/>
                <a:cs typeface="Times New Roman"/>
              </a:rPr>
              <a:t>içerirler.</a:t>
            </a:r>
            <a:endParaRPr sz="1950" dirty="0">
              <a:latin typeface="Times New Roman"/>
              <a:cs typeface="Times New Roman"/>
            </a:endParaRPr>
          </a:p>
          <a:p>
            <a:pPr marL="111125" marR="8890" indent="-99060">
              <a:lnSpc>
                <a:spcPct val="101499"/>
              </a:lnSpc>
              <a:spcBef>
                <a:spcPts val="15"/>
              </a:spcBef>
              <a:buSzPct val="94871"/>
              <a:buFont typeface="Wingdings"/>
              <a:buChar char=""/>
              <a:tabLst>
                <a:tab pos="274955" algn="l"/>
              </a:tabLst>
            </a:pPr>
            <a:r>
              <a:rPr sz="1950" spc="10" dirty="0">
                <a:latin typeface="Times New Roman"/>
                <a:cs typeface="Times New Roman"/>
              </a:rPr>
              <a:t>Birkaç yüz saykılın altındaki frekanslarda </a:t>
            </a:r>
            <a:r>
              <a:rPr sz="1950" spc="5" dirty="0">
                <a:latin typeface="Times New Roman"/>
                <a:cs typeface="Times New Roman"/>
              </a:rPr>
              <a:t>çalışan </a:t>
            </a:r>
            <a:r>
              <a:rPr sz="1950" spc="10" dirty="0">
                <a:latin typeface="Times New Roman"/>
                <a:cs typeface="Times New Roman"/>
              </a:rPr>
              <a:t>transformatörlerde kullanılan </a:t>
            </a:r>
            <a:r>
              <a:rPr sz="1950" spc="5" dirty="0">
                <a:latin typeface="Times New Roman"/>
                <a:cs typeface="Times New Roman"/>
              </a:rPr>
              <a:t>silisli  çelik sacların </a:t>
            </a:r>
            <a:r>
              <a:rPr sz="1950" spc="10" dirty="0">
                <a:latin typeface="Times New Roman"/>
                <a:cs typeface="Times New Roman"/>
              </a:rPr>
              <a:t>kalınlığı 0.35-0.6mm</a:t>
            </a:r>
            <a:r>
              <a:rPr sz="1950" spc="10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aralığındadır.</a:t>
            </a:r>
          </a:p>
          <a:p>
            <a:pPr marL="111125" marR="5080" indent="-99060">
              <a:lnSpc>
                <a:spcPct val="101499"/>
              </a:lnSpc>
              <a:spcBef>
                <a:spcPts val="10"/>
              </a:spcBef>
              <a:buSzPct val="94871"/>
              <a:buFont typeface="Wingdings"/>
              <a:buChar char=""/>
              <a:tabLst>
                <a:tab pos="213360" algn="l"/>
              </a:tabLst>
            </a:pPr>
            <a:r>
              <a:rPr sz="1950" spc="15" dirty="0">
                <a:latin typeface="Times New Roman"/>
                <a:cs typeface="Times New Roman"/>
              </a:rPr>
              <a:t>L </a:t>
            </a:r>
            <a:r>
              <a:rPr sz="1950" spc="5" dirty="0">
                <a:latin typeface="Times New Roman"/>
                <a:cs typeface="Times New Roman"/>
              </a:rPr>
              <a:t>biçimli </a:t>
            </a:r>
            <a:r>
              <a:rPr sz="1950" spc="15" dirty="0">
                <a:latin typeface="Times New Roman"/>
                <a:cs typeface="Times New Roman"/>
              </a:rPr>
              <a:t>veya </a:t>
            </a:r>
            <a:r>
              <a:rPr sz="1950" spc="20" dirty="0">
                <a:latin typeface="Times New Roman"/>
                <a:cs typeface="Times New Roman"/>
              </a:rPr>
              <a:t>U </a:t>
            </a:r>
            <a:r>
              <a:rPr sz="1950" spc="15" dirty="0">
                <a:latin typeface="Times New Roman"/>
                <a:cs typeface="Times New Roman"/>
              </a:rPr>
              <a:t>ve </a:t>
            </a:r>
            <a:r>
              <a:rPr sz="1950" spc="10" dirty="0">
                <a:latin typeface="Times New Roman"/>
                <a:cs typeface="Times New Roman"/>
              </a:rPr>
              <a:t>I biçimli </a:t>
            </a:r>
            <a:r>
              <a:rPr sz="1950" spc="5" dirty="0">
                <a:latin typeface="Times New Roman"/>
                <a:cs typeface="Times New Roman"/>
              </a:rPr>
              <a:t>saclar </a:t>
            </a:r>
            <a:r>
              <a:rPr sz="1950" spc="10" dirty="0">
                <a:latin typeface="Times New Roman"/>
                <a:cs typeface="Times New Roman"/>
              </a:rPr>
              <a:t>çekirdek tipi yapıda kullanılırken </a:t>
            </a:r>
            <a:r>
              <a:rPr sz="1950" spc="15" dirty="0">
                <a:latin typeface="Times New Roman"/>
                <a:cs typeface="Times New Roman"/>
              </a:rPr>
              <a:t>E ve </a:t>
            </a:r>
            <a:r>
              <a:rPr sz="1950" spc="10" dirty="0">
                <a:latin typeface="Times New Roman"/>
                <a:cs typeface="Times New Roman"/>
              </a:rPr>
              <a:t>I biçimli  </a:t>
            </a:r>
            <a:r>
              <a:rPr sz="1950" spc="5" dirty="0">
                <a:latin typeface="Times New Roman"/>
                <a:cs typeface="Times New Roman"/>
              </a:rPr>
              <a:t>saclar ceket </a:t>
            </a:r>
            <a:r>
              <a:rPr sz="1950" spc="10" dirty="0">
                <a:latin typeface="Times New Roman"/>
                <a:cs typeface="Times New Roman"/>
              </a:rPr>
              <a:t>tipi yapıda</a:t>
            </a:r>
            <a:r>
              <a:rPr sz="1950" spc="8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kullanılır.</a:t>
            </a:r>
          </a:p>
          <a:p>
            <a:pPr marL="111125" marR="5080" indent="-99060">
              <a:lnSpc>
                <a:spcPts val="2390"/>
              </a:lnSpc>
              <a:spcBef>
                <a:spcPts val="90"/>
              </a:spcBef>
              <a:buSzPct val="94871"/>
              <a:buFont typeface="Wingdings"/>
              <a:buChar char=""/>
              <a:tabLst>
                <a:tab pos="213360" algn="l"/>
                <a:tab pos="1059180" algn="l"/>
                <a:tab pos="1779905" algn="l"/>
                <a:tab pos="2921635" algn="l"/>
                <a:tab pos="3819525" algn="l"/>
                <a:tab pos="4822190" algn="l"/>
                <a:tab pos="5360035" algn="l"/>
                <a:tab pos="6138545" algn="l"/>
                <a:tab pos="7251065" algn="l"/>
                <a:tab pos="7637145" algn="l"/>
                <a:tab pos="8510270" algn="l"/>
              </a:tabLst>
            </a:pPr>
            <a:r>
              <a:rPr sz="1950" spc="15" dirty="0">
                <a:latin typeface="Times New Roman"/>
                <a:cs typeface="Times New Roman"/>
              </a:rPr>
              <a:t>P</a:t>
            </a:r>
            <a:r>
              <a:rPr sz="1950" spc="5" dirty="0">
                <a:latin typeface="Times New Roman"/>
                <a:cs typeface="Times New Roman"/>
              </a:rPr>
              <a:t>ar</a:t>
            </a:r>
            <a:r>
              <a:rPr sz="1950" spc="15" dirty="0">
                <a:latin typeface="Times New Roman"/>
                <a:cs typeface="Times New Roman"/>
              </a:rPr>
              <a:t>ç</a:t>
            </a:r>
            <a:r>
              <a:rPr sz="1950" spc="5" dirty="0">
                <a:latin typeface="Times New Roman"/>
                <a:cs typeface="Times New Roman"/>
              </a:rPr>
              <a:t>alı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ya</a:t>
            </a:r>
            <a:r>
              <a:rPr sz="1950" spc="20" dirty="0">
                <a:latin typeface="Times New Roman"/>
                <a:cs typeface="Times New Roman"/>
              </a:rPr>
              <a:t>p</a:t>
            </a:r>
            <a:r>
              <a:rPr sz="1950" spc="5" dirty="0">
                <a:latin typeface="Times New Roman"/>
                <a:cs typeface="Times New Roman"/>
              </a:rPr>
              <a:t>ılı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nüv</a:t>
            </a:r>
            <a:r>
              <a:rPr sz="1950" spc="5" dirty="0">
                <a:latin typeface="Times New Roman"/>
                <a:cs typeface="Times New Roman"/>
              </a:rPr>
              <a:t>ele</a:t>
            </a:r>
            <a:r>
              <a:rPr sz="1950" spc="10" dirty="0">
                <a:latin typeface="Times New Roman"/>
                <a:cs typeface="Times New Roman"/>
              </a:rPr>
              <a:t>r</a:t>
            </a:r>
            <a:r>
              <a:rPr sz="1950" spc="20" dirty="0">
                <a:latin typeface="Times New Roman"/>
                <a:cs typeface="Times New Roman"/>
              </a:rPr>
              <a:t>d</a:t>
            </a:r>
            <a:r>
              <a:rPr sz="1950" spc="10" dirty="0">
                <a:latin typeface="Times New Roman"/>
                <a:cs typeface="Times New Roman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s</a:t>
            </a:r>
            <a:r>
              <a:rPr sz="1950" spc="15" dirty="0">
                <a:latin typeface="Times New Roman"/>
                <a:cs typeface="Times New Roman"/>
              </a:rPr>
              <a:t>a</a:t>
            </a:r>
            <a:r>
              <a:rPr sz="1950" spc="-25" dirty="0">
                <a:latin typeface="Times New Roman"/>
                <a:cs typeface="Times New Roman"/>
              </a:rPr>
              <a:t>r</a:t>
            </a:r>
            <a:r>
              <a:rPr sz="1950" spc="20" dirty="0">
                <a:latin typeface="Times New Roman"/>
                <a:cs typeface="Times New Roman"/>
              </a:rPr>
              <a:t>g</a:t>
            </a:r>
            <a:r>
              <a:rPr sz="1950" spc="5" dirty="0">
                <a:latin typeface="Times New Roman"/>
                <a:cs typeface="Times New Roman"/>
              </a:rPr>
              <a:t>ıla</a:t>
            </a:r>
            <a:r>
              <a:rPr sz="1950" spc="10" dirty="0">
                <a:latin typeface="Times New Roman"/>
                <a:cs typeface="Times New Roman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nüv</a:t>
            </a:r>
            <a:r>
              <a:rPr sz="1950" spc="5" dirty="0">
                <a:latin typeface="Times New Roman"/>
                <a:cs typeface="Times New Roman"/>
              </a:rPr>
              <a:t>e</a:t>
            </a:r>
            <a:r>
              <a:rPr sz="1950" spc="20" dirty="0">
                <a:latin typeface="Times New Roman"/>
                <a:cs typeface="Times New Roman"/>
              </a:rPr>
              <a:t>d</a:t>
            </a:r>
            <a:r>
              <a:rPr sz="1950" spc="5" dirty="0">
                <a:latin typeface="Times New Roman"/>
                <a:cs typeface="Times New Roman"/>
              </a:rPr>
              <a:t>e</a:t>
            </a:r>
            <a:r>
              <a:rPr sz="1950" spc="15" dirty="0">
                <a:latin typeface="Times New Roman"/>
                <a:cs typeface="Times New Roman"/>
              </a:rPr>
              <a:t>n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20" dirty="0">
                <a:latin typeface="Times New Roman"/>
                <a:cs typeface="Times New Roman"/>
              </a:rPr>
              <a:t>y</a:t>
            </a:r>
            <a:r>
              <a:rPr sz="1950" spc="5" dirty="0">
                <a:latin typeface="Times New Roman"/>
                <a:cs typeface="Times New Roman"/>
              </a:rPr>
              <a:t>rı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o</a:t>
            </a:r>
            <a:r>
              <a:rPr sz="1950" spc="5" dirty="0">
                <a:latin typeface="Times New Roman"/>
                <a:cs typeface="Times New Roman"/>
              </a:rPr>
              <a:t>la</a:t>
            </a:r>
            <a:r>
              <a:rPr sz="1950" spc="20" dirty="0">
                <a:latin typeface="Times New Roman"/>
                <a:cs typeface="Times New Roman"/>
              </a:rPr>
              <a:t>r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15" dirty="0">
                <a:latin typeface="Times New Roman"/>
                <a:cs typeface="Times New Roman"/>
              </a:rPr>
              <a:t>k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h</a:t>
            </a:r>
            <a:r>
              <a:rPr sz="1950" spc="5" dirty="0">
                <a:latin typeface="Times New Roman"/>
                <a:cs typeface="Times New Roman"/>
              </a:rPr>
              <a:t>azır</a:t>
            </a:r>
            <a:r>
              <a:rPr sz="1950" spc="15" dirty="0">
                <a:latin typeface="Times New Roman"/>
                <a:cs typeface="Times New Roman"/>
              </a:rPr>
              <a:t>l</a:t>
            </a:r>
            <a:r>
              <a:rPr sz="1950" spc="5" dirty="0">
                <a:latin typeface="Times New Roman"/>
                <a:cs typeface="Times New Roman"/>
              </a:rPr>
              <a:t>a</a:t>
            </a:r>
            <a:r>
              <a:rPr sz="1950" spc="20" dirty="0">
                <a:latin typeface="Times New Roman"/>
                <a:cs typeface="Times New Roman"/>
              </a:rPr>
              <a:t>n</a:t>
            </a:r>
            <a:r>
              <a:rPr sz="1950" spc="5" dirty="0">
                <a:latin typeface="Times New Roman"/>
                <a:cs typeface="Times New Roman"/>
              </a:rPr>
              <a:t>ır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v</a:t>
            </a:r>
            <a:r>
              <a:rPr sz="1950" spc="10" dirty="0">
                <a:latin typeface="Times New Roman"/>
                <a:cs typeface="Times New Roman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nüv</a:t>
            </a:r>
            <a:r>
              <a:rPr sz="1950" spc="5" dirty="0">
                <a:latin typeface="Times New Roman"/>
                <a:cs typeface="Times New Roman"/>
              </a:rPr>
              <a:t>ey</a:t>
            </a:r>
            <a:r>
              <a:rPr sz="1950" spc="10" dirty="0">
                <a:latin typeface="Times New Roman"/>
                <a:cs typeface="Times New Roman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20" dirty="0">
                <a:latin typeface="Times New Roman"/>
                <a:cs typeface="Times New Roman"/>
              </a:rPr>
              <a:t>ko</a:t>
            </a:r>
            <a:r>
              <a:rPr sz="1950" spc="5" dirty="0">
                <a:latin typeface="Times New Roman"/>
                <a:cs typeface="Times New Roman"/>
              </a:rPr>
              <a:t>l</a:t>
            </a:r>
            <a:r>
              <a:rPr sz="1950" spc="15" dirty="0">
                <a:latin typeface="Times New Roman"/>
                <a:cs typeface="Times New Roman"/>
              </a:rPr>
              <a:t>a</a:t>
            </a:r>
            <a:r>
              <a:rPr sz="1950" spc="20" dirty="0">
                <a:latin typeface="Times New Roman"/>
                <a:cs typeface="Times New Roman"/>
              </a:rPr>
              <a:t>y</a:t>
            </a:r>
            <a:r>
              <a:rPr sz="1950" spc="15" dirty="0">
                <a:latin typeface="Times New Roman"/>
                <a:cs typeface="Times New Roman"/>
              </a:rPr>
              <a:t>c</a:t>
            </a:r>
            <a:r>
              <a:rPr sz="1950" spc="5" dirty="0">
                <a:latin typeface="Times New Roman"/>
                <a:cs typeface="Times New Roman"/>
              </a:rPr>
              <a:t>a  </a:t>
            </a:r>
            <a:r>
              <a:rPr sz="1950" dirty="0">
                <a:latin typeface="Times New Roman"/>
                <a:cs typeface="Times New Roman"/>
              </a:rPr>
              <a:t>yerleştirilebilir.</a:t>
            </a:r>
          </a:p>
        </p:txBody>
      </p:sp>
      <p:sp>
        <p:nvSpPr>
          <p:cNvPr id="24" name="object 24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555"/>
              </a:lnSpc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963" y="169164"/>
            <a:ext cx="7726680" cy="5963920"/>
            <a:chOff x="473963" y="169164"/>
            <a:chExt cx="7726680" cy="5963920"/>
          </a:xfrm>
        </p:grpSpPr>
        <p:sp>
          <p:nvSpPr>
            <p:cNvPr id="3" name="object 3"/>
            <p:cNvSpPr/>
            <p:nvPr/>
          </p:nvSpPr>
          <p:spPr>
            <a:xfrm>
              <a:off x="4497323" y="1530096"/>
              <a:ext cx="824484" cy="10210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21963" y="1507236"/>
              <a:ext cx="877824" cy="10561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18076" y="1799843"/>
              <a:ext cx="62865" cy="477520"/>
            </a:xfrm>
            <a:custGeom>
              <a:avLst/>
              <a:gdLst/>
              <a:ahLst/>
              <a:cxnLst/>
              <a:rect l="l" t="t" r="r" b="b"/>
              <a:pathLst>
                <a:path w="62864" h="477519">
                  <a:moveTo>
                    <a:pt x="21336" y="0"/>
                  </a:moveTo>
                  <a:lnTo>
                    <a:pt x="7620" y="0"/>
                  </a:lnTo>
                  <a:lnTo>
                    <a:pt x="0" y="475488"/>
                  </a:lnTo>
                  <a:lnTo>
                    <a:pt x="13716" y="477012"/>
                  </a:lnTo>
                  <a:lnTo>
                    <a:pt x="21336" y="0"/>
                  </a:lnTo>
                  <a:close/>
                </a:path>
                <a:path w="62864" h="477519">
                  <a:moveTo>
                    <a:pt x="62484" y="0"/>
                  </a:moveTo>
                  <a:lnTo>
                    <a:pt x="48768" y="0"/>
                  </a:lnTo>
                  <a:lnTo>
                    <a:pt x="41148" y="475488"/>
                  </a:lnTo>
                  <a:lnTo>
                    <a:pt x="56388" y="477012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34555" y="1499616"/>
              <a:ext cx="824484" cy="10226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57672" y="1478280"/>
              <a:ext cx="877824" cy="1054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63596" y="4832604"/>
              <a:ext cx="43180" cy="47625"/>
            </a:xfrm>
            <a:custGeom>
              <a:avLst/>
              <a:gdLst/>
              <a:ahLst/>
              <a:cxnLst/>
              <a:rect l="l" t="t" r="r" b="b"/>
              <a:pathLst>
                <a:path w="43180" h="47625">
                  <a:moveTo>
                    <a:pt x="30480" y="0"/>
                  </a:moveTo>
                  <a:lnTo>
                    <a:pt x="12192" y="0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0480"/>
                  </a:lnTo>
                  <a:lnTo>
                    <a:pt x="1524" y="36576"/>
                  </a:lnTo>
                  <a:lnTo>
                    <a:pt x="12192" y="42672"/>
                  </a:lnTo>
                  <a:lnTo>
                    <a:pt x="24384" y="47243"/>
                  </a:lnTo>
                  <a:lnTo>
                    <a:pt x="30480" y="42672"/>
                  </a:lnTo>
                  <a:lnTo>
                    <a:pt x="39624" y="36576"/>
                  </a:lnTo>
                  <a:lnTo>
                    <a:pt x="42672" y="30480"/>
                  </a:lnTo>
                  <a:lnTo>
                    <a:pt x="42672" y="13716"/>
                  </a:lnTo>
                  <a:lnTo>
                    <a:pt x="39624" y="7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63140" y="5077967"/>
              <a:ext cx="1642871" cy="7284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50284" y="2786799"/>
            <a:ext cx="3800475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5" dirty="0">
                <a:solidFill>
                  <a:srgbClr val="333399"/>
                </a:solidFill>
                <a:latin typeface="Times New Roman"/>
                <a:cs typeface="Times New Roman"/>
              </a:rPr>
              <a:t>İki </a:t>
            </a:r>
            <a:r>
              <a:rPr sz="1550" spc="-10" dirty="0">
                <a:solidFill>
                  <a:srgbClr val="333399"/>
                </a:solidFill>
                <a:latin typeface="Times New Roman"/>
                <a:cs typeface="Times New Roman"/>
              </a:rPr>
              <a:t>sargılı </a:t>
            </a:r>
            <a:r>
              <a:rPr sz="1550" spc="-5" dirty="0">
                <a:solidFill>
                  <a:srgbClr val="333399"/>
                </a:solidFill>
                <a:latin typeface="Times New Roman"/>
                <a:cs typeface="Times New Roman"/>
              </a:rPr>
              <a:t>bir </a:t>
            </a:r>
            <a:r>
              <a:rPr sz="1550" spc="-10" dirty="0">
                <a:solidFill>
                  <a:srgbClr val="333399"/>
                </a:solidFill>
                <a:latin typeface="Times New Roman"/>
                <a:cs typeface="Times New Roman"/>
              </a:rPr>
              <a:t>transformatorun </a:t>
            </a:r>
            <a:r>
              <a:rPr sz="1550" spc="-5" dirty="0">
                <a:solidFill>
                  <a:srgbClr val="333399"/>
                </a:solidFill>
                <a:latin typeface="Times New Roman"/>
                <a:cs typeface="Times New Roman"/>
              </a:rPr>
              <a:t>elektriksel</a:t>
            </a:r>
            <a:r>
              <a:rPr sz="1550" spc="-10" dirty="0">
                <a:solidFill>
                  <a:srgbClr val="333399"/>
                </a:solidFill>
                <a:latin typeface="Times New Roman"/>
                <a:cs typeface="Times New Roman"/>
              </a:rPr>
              <a:t> temsili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3688" y="5131811"/>
            <a:ext cx="2076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latin typeface="Times New Roman"/>
                <a:cs typeface="Times New Roman"/>
              </a:rPr>
              <a:t>G</a:t>
            </a:r>
            <a:endParaRPr sz="19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02023" y="4645152"/>
            <a:ext cx="4044950" cy="1158240"/>
            <a:chOff x="4002023" y="4645152"/>
            <a:chExt cx="4044950" cy="1158240"/>
          </a:xfrm>
        </p:grpSpPr>
        <p:sp>
          <p:nvSpPr>
            <p:cNvPr id="14" name="object 14"/>
            <p:cNvSpPr/>
            <p:nvPr/>
          </p:nvSpPr>
          <p:spPr>
            <a:xfrm>
              <a:off x="7642859" y="5596128"/>
              <a:ext cx="375285" cy="128270"/>
            </a:xfrm>
            <a:custGeom>
              <a:avLst/>
              <a:gdLst/>
              <a:ahLst/>
              <a:cxnLst/>
              <a:rect l="l" t="t" r="r" b="b"/>
              <a:pathLst>
                <a:path w="375284" h="128270">
                  <a:moveTo>
                    <a:pt x="228600" y="0"/>
                  </a:moveTo>
                  <a:lnTo>
                    <a:pt x="150875" y="0"/>
                  </a:lnTo>
                  <a:lnTo>
                    <a:pt x="115824" y="6096"/>
                  </a:lnTo>
                  <a:lnTo>
                    <a:pt x="99060" y="6096"/>
                  </a:lnTo>
                  <a:lnTo>
                    <a:pt x="56388" y="16763"/>
                  </a:lnTo>
                  <a:lnTo>
                    <a:pt x="32004" y="28956"/>
                  </a:lnTo>
                  <a:lnTo>
                    <a:pt x="16764" y="35052"/>
                  </a:lnTo>
                  <a:lnTo>
                    <a:pt x="7620" y="44196"/>
                  </a:lnTo>
                  <a:lnTo>
                    <a:pt x="4572" y="51816"/>
                  </a:lnTo>
                  <a:lnTo>
                    <a:pt x="0" y="56387"/>
                  </a:lnTo>
                  <a:lnTo>
                    <a:pt x="0" y="70104"/>
                  </a:lnTo>
                  <a:lnTo>
                    <a:pt x="4572" y="74675"/>
                  </a:lnTo>
                  <a:lnTo>
                    <a:pt x="7620" y="80772"/>
                  </a:lnTo>
                  <a:lnTo>
                    <a:pt x="16764" y="86868"/>
                  </a:lnTo>
                  <a:lnTo>
                    <a:pt x="24384" y="92963"/>
                  </a:lnTo>
                  <a:lnTo>
                    <a:pt x="32004" y="97536"/>
                  </a:lnTo>
                  <a:lnTo>
                    <a:pt x="45720" y="102108"/>
                  </a:lnTo>
                  <a:lnTo>
                    <a:pt x="56388" y="109728"/>
                  </a:lnTo>
                  <a:lnTo>
                    <a:pt x="68580" y="114300"/>
                  </a:lnTo>
                  <a:lnTo>
                    <a:pt x="83820" y="115824"/>
                  </a:lnTo>
                  <a:lnTo>
                    <a:pt x="99060" y="120396"/>
                  </a:lnTo>
                  <a:lnTo>
                    <a:pt x="115824" y="120396"/>
                  </a:lnTo>
                  <a:lnTo>
                    <a:pt x="147828" y="126492"/>
                  </a:lnTo>
                  <a:lnTo>
                    <a:pt x="187451" y="128016"/>
                  </a:lnTo>
                  <a:lnTo>
                    <a:pt x="222504" y="126492"/>
                  </a:lnTo>
                  <a:lnTo>
                    <a:pt x="257556" y="120396"/>
                  </a:lnTo>
                  <a:lnTo>
                    <a:pt x="274320" y="120396"/>
                  </a:lnTo>
                  <a:lnTo>
                    <a:pt x="291084" y="115824"/>
                  </a:lnTo>
                  <a:lnTo>
                    <a:pt x="307848" y="114300"/>
                  </a:lnTo>
                  <a:lnTo>
                    <a:pt x="320040" y="109728"/>
                  </a:lnTo>
                  <a:lnTo>
                    <a:pt x="330708" y="105156"/>
                  </a:lnTo>
                  <a:lnTo>
                    <a:pt x="342900" y="102108"/>
                  </a:lnTo>
                  <a:lnTo>
                    <a:pt x="352044" y="92963"/>
                  </a:lnTo>
                  <a:lnTo>
                    <a:pt x="358140" y="91440"/>
                  </a:lnTo>
                  <a:lnTo>
                    <a:pt x="368808" y="80772"/>
                  </a:lnTo>
                  <a:lnTo>
                    <a:pt x="371856" y="79248"/>
                  </a:lnTo>
                  <a:lnTo>
                    <a:pt x="374904" y="70104"/>
                  </a:lnTo>
                  <a:lnTo>
                    <a:pt x="374904" y="57912"/>
                  </a:lnTo>
                  <a:lnTo>
                    <a:pt x="371856" y="51816"/>
                  </a:lnTo>
                  <a:lnTo>
                    <a:pt x="368808" y="44196"/>
                  </a:lnTo>
                  <a:lnTo>
                    <a:pt x="358140" y="39624"/>
                  </a:lnTo>
                  <a:lnTo>
                    <a:pt x="352044" y="32004"/>
                  </a:lnTo>
                  <a:lnTo>
                    <a:pt x="342900" y="28956"/>
                  </a:lnTo>
                  <a:lnTo>
                    <a:pt x="330708" y="24384"/>
                  </a:lnTo>
                  <a:lnTo>
                    <a:pt x="320040" y="21336"/>
                  </a:lnTo>
                  <a:lnTo>
                    <a:pt x="307848" y="12192"/>
                  </a:lnTo>
                  <a:lnTo>
                    <a:pt x="291084" y="7619"/>
                  </a:lnTo>
                  <a:lnTo>
                    <a:pt x="274320" y="7619"/>
                  </a:lnTo>
                  <a:lnTo>
                    <a:pt x="257556" y="6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42859" y="5132832"/>
              <a:ext cx="375285" cy="480059"/>
            </a:xfrm>
            <a:custGeom>
              <a:avLst/>
              <a:gdLst/>
              <a:ahLst/>
              <a:cxnLst/>
              <a:rect l="l" t="t" r="r" b="b"/>
              <a:pathLst>
                <a:path w="375284" h="480060">
                  <a:moveTo>
                    <a:pt x="4572" y="413003"/>
                  </a:moveTo>
                  <a:lnTo>
                    <a:pt x="4572" y="416051"/>
                  </a:lnTo>
                  <a:lnTo>
                    <a:pt x="7620" y="425195"/>
                  </a:lnTo>
                  <a:lnTo>
                    <a:pt x="12192" y="432815"/>
                  </a:lnTo>
                  <a:lnTo>
                    <a:pt x="16764" y="435863"/>
                  </a:lnTo>
                  <a:lnTo>
                    <a:pt x="24384" y="445007"/>
                  </a:lnTo>
                  <a:lnTo>
                    <a:pt x="36575" y="448055"/>
                  </a:lnTo>
                  <a:lnTo>
                    <a:pt x="45720" y="452627"/>
                  </a:lnTo>
                  <a:lnTo>
                    <a:pt x="56388" y="458723"/>
                  </a:lnTo>
                  <a:lnTo>
                    <a:pt x="71628" y="463295"/>
                  </a:lnTo>
                  <a:lnTo>
                    <a:pt x="83820" y="469391"/>
                  </a:lnTo>
                  <a:lnTo>
                    <a:pt x="99060" y="470915"/>
                  </a:lnTo>
                  <a:lnTo>
                    <a:pt x="115824" y="470915"/>
                  </a:lnTo>
                  <a:lnTo>
                    <a:pt x="150875" y="475487"/>
                  </a:lnTo>
                  <a:lnTo>
                    <a:pt x="193548" y="480059"/>
                  </a:lnTo>
                  <a:lnTo>
                    <a:pt x="228600" y="475487"/>
                  </a:lnTo>
                  <a:lnTo>
                    <a:pt x="263651" y="470915"/>
                  </a:lnTo>
                  <a:lnTo>
                    <a:pt x="280416" y="470915"/>
                  </a:lnTo>
                  <a:lnTo>
                    <a:pt x="295656" y="469391"/>
                  </a:lnTo>
                  <a:lnTo>
                    <a:pt x="307848" y="463295"/>
                  </a:lnTo>
                  <a:lnTo>
                    <a:pt x="323088" y="458723"/>
                  </a:lnTo>
                  <a:lnTo>
                    <a:pt x="362712" y="440435"/>
                  </a:lnTo>
                  <a:lnTo>
                    <a:pt x="368808" y="432815"/>
                  </a:lnTo>
                  <a:lnTo>
                    <a:pt x="371856" y="429767"/>
                  </a:lnTo>
                  <a:lnTo>
                    <a:pt x="374904" y="422147"/>
                  </a:lnTo>
                  <a:lnTo>
                    <a:pt x="374904" y="413003"/>
                  </a:lnTo>
                  <a:lnTo>
                    <a:pt x="374904" y="409955"/>
                  </a:lnTo>
                  <a:lnTo>
                    <a:pt x="371856" y="400811"/>
                  </a:lnTo>
                  <a:lnTo>
                    <a:pt x="368808" y="393191"/>
                  </a:lnTo>
                  <a:lnTo>
                    <a:pt x="362712" y="390143"/>
                  </a:lnTo>
                  <a:lnTo>
                    <a:pt x="356616" y="382523"/>
                  </a:lnTo>
                  <a:lnTo>
                    <a:pt x="342900" y="377951"/>
                  </a:lnTo>
                  <a:lnTo>
                    <a:pt x="335280" y="374903"/>
                  </a:lnTo>
                  <a:lnTo>
                    <a:pt x="323088" y="365759"/>
                  </a:lnTo>
                  <a:lnTo>
                    <a:pt x="307848" y="364235"/>
                  </a:lnTo>
                  <a:lnTo>
                    <a:pt x="295656" y="359663"/>
                  </a:lnTo>
                  <a:lnTo>
                    <a:pt x="280416" y="353567"/>
                  </a:lnTo>
                  <a:lnTo>
                    <a:pt x="263651" y="353567"/>
                  </a:lnTo>
                  <a:lnTo>
                    <a:pt x="228600" y="352043"/>
                  </a:lnTo>
                  <a:lnTo>
                    <a:pt x="193548" y="347471"/>
                  </a:lnTo>
                  <a:lnTo>
                    <a:pt x="150875" y="352043"/>
                  </a:lnTo>
                  <a:lnTo>
                    <a:pt x="120396" y="353567"/>
                  </a:lnTo>
                  <a:lnTo>
                    <a:pt x="99060" y="353567"/>
                  </a:lnTo>
                  <a:lnTo>
                    <a:pt x="86868" y="359663"/>
                  </a:lnTo>
                  <a:lnTo>
                    <a:pt x="71628" y="364235"/>
                  </a:lnTo>
                  <a:lnTo>
                    <a:pt x="59436" y="365759"/>
                  </a:lnTo>
                  <a:lnTo>
                    <a:pt x="48768" y="370331"/>
                  </a:lnTo>
                  <a:lnTo>
                    <a:pt x="36575" y="377951"/>
                  </a:lnTo>
                  <a:lnTo>
                    <a:pt x="28956" y="382523"/>
                  </a:lnTo>
                  <a:lnTo>
                    <a:pt x="19812" y="387095"/>
                  </a:lnTo>
                  <a:lnTo>
                    <a:pt x="12192" y="393191"/>
                  </a:lnTo>
                  <a:lnTo>
                    <a:pt x="7620" y="397763"/>
                  </a:lnTo>
                  <a:lnTo>
                    <a:pt x="4572" y="405383"/>
                  </a:lnTo>
                  <a:lnTo>
                    <a:pt x="4572" y="413003"/>
                  </a:lnTo>
                </a:path>
                <a:path w="375284" h="480060">
                  <a:moveTo>
                    <a:pt x="0" y="295655"/>
                  </a:moveTo>
                  <a:lnTo>
                    <a:pt x="4572" y="301751"/>
                  </a:lnTo>
                  <a:lnTo>
                    <a:pt x="4572" y="307847"/>
                  </a:lnTo>
                  <a:lnTo>
                    <a:pt x="7620" y="316991"/>
                  </a:lnTo>
                  <a:lnTo>
                    <a:pt x="16764" y="320039"/>
                  </a:lnTo>
                  <a:lnTo>
                    <a:pt x="24384" y="329183"/>
                  </a:lnTo>
                  <a:lnTo>
                    <a:pt x="32004" y="330707"/>
                  </a:lnTo>
                  <a:lnTo>
                    <a:pt x="45720" y="335279"/>
                  </a:lnTo>
                  <a:lnTo>
                    <a:pt x="56388" y="341375"/>
                  </a:lnTo>
                  <a:lnTo>
                    <a:pt x="68580" y="347471"/>
                  </a:lnTo>
                  <a:lnTo>
                    <a:pt x="83820" y="352043"/>
                  </a:lnTo>
                  <a:lnTo>
                    <a:pt x="99060" y="352043"/>
                  </a:lnTo>
                  <a:lnTo>
                    <a:pt x="115824" y="353567"/>
                  </a:lnTo>
                  <a:lnTo>
                    <a:pt x="150875" y="359663"/>
                  </a:lnTo>
                  <a:lnTo>
                    <a:pt x="187451" y="359663"/>
                  </a:lnTo>
                  <a:lnTo>
                    <a:pt x="228600" y="359663"/>
                  </a:lnTo>
                  <a:lnTo>
                    <a:pt x="257556" y="353567"/>
                  </a:lnTo>
                  <a:lnTo>
                    <a:pt x="274320" y="353567"/>
                  </a:lnTo>
                  <a:lnTo>
                    <a:pt x="291084" y="352043"/>
                  </a:lnTo>
                  <a:lnTo>
                    <a:pt x="307848" y="347471"/>
                  </a:lnTo>
                  <a:lnTo>
                    <a:pt x="320040" y="342899"/>
                  </a:lnTo>
                  <a:lnTo>
                    <a:pt x="330708" y="341375"/>
                  </a:lnTo>
                  <a:lnTo>
                    <a:pt x="342900" y="330707"/>
                  </a:lnTo>
                  <a:lnTo>
                    <a:pt x="352044" y="329183"/>
                  </a:lnTo>
                  <a:lnTo>
                    <a:pt x="358140" y="324611"/>
                  </a:lnTo>
                  <a:lnTo>
                    <a:pt x="368808" y="316991"/>
                  </a:lnTo>
                  <a:lnTo>
                    <a:pt x="371856" y="307847"/>
                  </a:lnTo>
                  <a:lnTo>
                    <a:pt x="374904" y="306323"/>
                  </a:lnTo>
                  <a:lnTo>
                    <a:pt x="374904" y="295655"/>
                  </a:lnTo>
                  <a:lnTo>
                    <a:pt x="374904" y="289559"/>
                  </a:lnTo>
                  <a:lnTo>
                    <a:pt x="371856" y="284987"/>
                  </a:lnTo>
                  <a:lnTo>
                    <a:pt x="368808" y="277367"/>
                  </a:lnTo>
                  <a:lnTo>
                    <a:pt x="358140" y="272795"/>
                  </a:lnTo>
                  <a:lnTo>
                    <a:pt x="352044" y="266699"/>
                  </a:lnTo>
                  <a:lnTo>
                    <a:pt x="342900" y="262127"/>
                  </a:lnTo>
                  <a:lnTo>
                    <a:pt x="330708" y="254507"/>
                  </a:lnTo>
                  <a:lnTo>
                    <a:pt x="320040" y="249935"/>
                  </a:lnTo>
                  <a:lnTo>
                    <a:pt x="307848" y="248411"/>
                  </a:lnTo>
                  <a:lnTo>
                    <a:pt x="291084" y="243839"/>
                  </a:lnTo>
                  <a:lnTo>
                    <a:pt x="280416" y="239267"/>
                  </a:lnTo>
                  <a:lnTo>
                    <a:pt x="257556" y="239267"/>
                  </a:lnTo>
                  <a:lnTo>
                    <a:pt x="228600" y="236219"/>
                  </a:lnTo>
                  <a:lnTo>
                    <a:pt x="187451" y="231647"/>
                  </a:lnTo>
                  <a:lnTo>
                    <a:pt x="150875" y="231647"/>
                  </a:lnTo>
                  <a:lnTo>
                    <a:pt x="115824" y="236219"/>
                  </a:lnTo>
                  <a:lnTo>
                    <a:pt x="99060" y="239267"/>
                  </a:lnTo>
                  <a:lnTo>
                    <a:pt x="83820" y="243839"/>
                  </a:lnTo>
                  <a:lnTo>
                    <a:pt x="71628" y="248411"/>
                  </a:lnTo>
                  <a:lnTo>
                    <a:pt x="56388" y="249935"/>
                  </a:lnTo>
                  <a:lnTo>
                    <a:pt x="45720" y="254507"/>
                  </a:lnTo>
                  <a:lnTo>
                    <a:pt x="32004" y="259079"/>
                  </a:lnTo>
                  <a:lnTo>
                    <a:pt x="24384" y="266699"/>
                  </a:lnTo>
                  <a:lnTo>
                    <a:pt x="16764" y="271271"/>
                  </a:lnTo>
                  <a:lnTo>
                    <a:pt x="12192" y="277367"/>
                  </a:lnTo>
                  <a:lnTo>
                    <a:pt x="4572" y="283463"/>
                  </a:lnTo>
                  <a:lnTo>
                    <a:pt x="4572" y="289559"/>
                  </a:lnTo>
                  <a:lnTo>
                    <a:pt x="0" y="295655"/>
                  </a:lnTo>
                </a:path>
                <a:path w="375284" h="480060">
                  <a:moveTo>
                    <a:pt x="4572" y="175259"/>
                  </a:moveTo>
                  <a:lnTo>
                    <a:pt x="4572" y="184403"/>
                  </a:lnTo>
                  <a:lnTo>
                    <a:pt x="7620" y="192023"/>
                  </a:lnTo>
                  <a:lnTo>
                    <a:pt x="12192" y="193547"/>
                  </a:lnTo>
                  <a:lnTo>
                    <a:pt x="16764" y="205739"/>
                  </a:lnTo>
                  <a:lnTo>
                    <a:pt x="24384" y="208787"/>
                  </a:lnTo>
                  <a:lnTo>
                    <a:pt x="36575" y="214883"/>
                  </a:lnTo>
                  <a:lnTo>
                    <a:pt x="45720" y="220979"/>
                  </a:lnTo>
                  <a:lnTo>
                    <a:pt x="56388" y="224027"/>
                  </a:lnTo>
                  <a:lnTo>
                    <a:pt x="71628" y="231647"/>
                  </a:lnTo>
                  <a:lnTo>
                    <a:pt x="83820" y="231647"/>
                  </a:lnTo>
                  <a:lnTo>
                    <a:pt x="99060" y="236219"/>
                  </a:lnTo>
                  <a:lnTo>
                    <a:pt x="115824" y="239267"/>
                  </a:lnTo>
                  <a:lnTo>
                    <a:pt x="150875" y="243839"/>
                  </a:lnTo>
                  <a:lnTo>
                    <a:pt x="187451" y="243839"/>
                  </a:lnTo>
                  <a:lnTo>
                    <a:pt x="228600" y="243839"/>
                  </a:lnTo>
                  <a:lnTo>
                    <a:pt x="263651" y="239267"/>
                  </a:lnTo>
                  <a:lnTo>
                    <a:pt x="280416" y="239267"/>
                  </a:lnTo>
                  <a:lnTo>
                    <a:pt x="291084" y="236219"/>
                  </a:lnTo>
                  <a:lnTo>
                    <a:pt x="307848" y="231647"/>
                  </a:lnTo>
                  <a:lnTo>
                    <a:pt x="320040" y="227075"/>
                  </a:lnTo>
                  <a:lnTo>
                    <a:pt x="330708" y="224027"/>
                  </a:lnTo>
                  <a:lnTo>
                    <a:pt x="342900" y="214883"/>
                  </a:lnTo>
                  <a:lnTo>
                    <a:pt x="352044" y="211835"/>
                  </a:lnTo>
                  <a:lnTo>
                    <a:pt x="358140" y="205739"/>
                  </a:lnTo>
                  <a:lnTo>
                    <a:pt x="368808" y="201167"/>
                  </a:lnTo>
                  <a:lnTo>
                    <a:pt x="371856" y="192023"/>
                  </a:lnTo>
                  <a:lnTo>
                    <a:pt x="374904" y="187451"/>
                  </a:lnTo>
                  <a:lnTo>
                    <a:pt x="374904" y="181355"/>
                  </a:lnTo>
                  <a:lnTo>
                    <a:pt x="374904" y="170687"/>
                  </a:lnTo>
                  <a:lnTo>
                    <a:pt x="371856" y="170687"/>
                  </a:lnTo>
                  <a:lnTo>
                    <a:pt x="368808" y="160019"/>
                  </a:lnTo>
                  <a:lnTo>
                    <a:pt x="362712" y="152399"/>
                  </a:lnTo>
                  <a:lnTo>
                    <a:pt x="356616" y="149351"/>
                  </a:lnTo>
                  <a:lnTo>
                    <a:pt x="342900" y="147827"/>
                  </a:lnTo>
                  <a:lnTo>
                    <a:pt x="335280" y="137159"/>
                  </a:lnTo>
                  <a:lnTo>
                    <a:pt x="323088" y="137159"/>
                  </a:lnTo>
                  <a:lnTo>
                    <a:pt x="307848" y="131063"/>
                  </a:lnTo>
                  <a:lnTo>
                    <a:pt x="295656" y="126491"/>
                  </a:lnTo>
                  <a:lnTo>
                    <a:pt x="280416" y="121919"/>
                  </a:lnTo>
                  <a:lnTo>
                    <a:pt x="263651" y="118871"/>
                  </a:lnTo>
                  <a:lnTo>
                    <a:pt x="228600" y="115823"/>
                  </a:lnTo>
                  <a:lnTo>
                    <a:pt x="193548" y="115823"/>
                  </a:lnTo>
                  <a:lnTo>
                    <a:pt x="150875" y="115823"/>
                  </a:lnTo>
                  <a:lnTo>
                    <a:pt x="99060" y="121919"/>
                  </a:lnTo>
                  <a:lnTo>
                    <a:pt x="56388" y="137159"/>
                  </a:lnTo>
                  <a:lnTo>
                    <a:pt x="45720" y="137159"/>
                  </a:lnTo>
                  <a:lnTo>
                    <a:pt x="36575" y="141731"/>
                  </a:lnTo>
                  <a:lnTo>
                    <a:pt x="24384" y="149351"/>
                  </a:lnTo>
                  <a:lnTo>
                    <a:pt x="16764" y="152399"/>
                  </a:lnTo>
                  <a:lnTo>
                    <a:pt x="12192" y="160019"/>
                  </a:lnTo>
                  <a:lnTo>
                    <a:pt x="7620" y="166115"/>
                  </a:lnTo>
                  <a:lnTo>
                    <a:pt x="4572" y="170687"/>
                  </a:lnTo>
                  <a:lnTo>
                    <a:pt x="4572" y="175259"/>
                  </a:lnTo>
                </a:path>
                <a:path w="375284" h="480060">
                  <a:moveTo>
                    <a:pt x="0" y="62483"/>
                  </a:moveTo>
                  <a:lnTo>
                    <a:pt x="0" y="68579"/>
                  </a:lnTo>
                  <a:lnTo>
                    <a:pt x="4572" y="79247"/>
                  </a:lnTo>
                  <a:lnTo>
                    <a:pt x="7620" y="80771"/>
                  </a:lnTo>
                  <a:lnTo>
                    <a:pt x="16764" y="89915"/>
                  </a:lnTo>
                  <a:lnTo>
                    <a:pt x="24384" y="92963"/>
                  </a:lnTo>
                  <a:lnTo>
                    <a:pt x="32004" y="99059"/>
                  </a:lnTo>
                  <a:lnTo>
                    <a:pt x="45720" y="102107"/>
                  </a:lnTo>
                  <a:lnTo>
                    <a:pt x="56388" y="108203"/>
                  </a:lnTo>
                  <a:lnTo>
                    <a:pt x="68580" y="115823"/>
                  </a:lnTo>
                  <a:lnTo>
                    <a:pt x="83820" y="115823"/>
                  </a:lnTo>
                  <a:lnTo>
                    <a:pt x="99060" y="118871"/>
                  </a:lnTo>
                  <a:lnTo>
                    <a:pt x="115824" y="121919"/>
                  </a:lnTo>
                  <a:lnTo>
                    <a:pt x="147828" y="126491"/>
                  </a:lnTo>
                  <a:lnTo>
                    <a:pt x="187451" y="126491"/>
                  </a:lnTo>
                  <a:lnTo>
                    <a:pt x="222504" y="126491"/>
                  </a:lnTo>
                  <a:lnTo>
                    <a:pt x="257556" y="121919"/>
                  </a:lnTo>
                  <a:lnTo>
                    <a:pt x="274320" y="121919"/>
                  </a:lnTo>
                  <a:lnTo>
                    <a:pt x="291084" y="118871"/>
                  </a:lnTo>
                  <a:lnTo>
                    <a:pt x="307848" y="115823"/>
                  </a:lnTo>
                  <a:lnTo>
                    <a:pt x="320040" y="112775"/>
                  </a:lnTo>
                  <a:lnTo>
                    <a:pt x="330708" y="108203"/>
                  </a:lnTo>
                  <a:lnTo>
                    <a:pt x="342900" y="99059"/>
                  </a:lnTo>
                  <a:lnTo>
                    <a:pt x="352044" y="97535"/>
                  </a:lnTo>
                  <a:lnTo>
                    <a:pt x="358140" y="89915"/>
                  </a:lnTo>
                  <a:lnTo>
                    <a:pt x="368808" y="82295"/>
                  </a:lnTo>
                  <a:lnTo>
                    <a:pt x="371856" y="79247"/>
                  </a:lnTo>
                  <a:lnTo>
                    <a:pt x="374904" y="74675"/>
                  </a:lnTo>
                  <a:lnTo>
                    <a:pt x="374904" y="64007"/>
                  </a:lnTo>
                  <a:lnTo>
                    <a:pt x="374904" y="57911"/>
                  </a:lnTo>
                  <a:lnTo>
                    <a:pt x="371856" y="54863"/>
                  </a:lnTo>
                  <a:lnTo>
                    <a:pt x="368808" y="45719"/>
                  </a:lnTo>
                  <a:lnTo>
                    <a:pt x="358140" y="39623"/>
                  </a:lnTo>
                  <a:lnTo>
                    <a:pt x="352044" y="35051"/>
                  </a:lnTo>
                  <a:lnTo>
                    <a:pt x="342900" y="32003"/>
                  </a:lnTo>
                  <a:lnTo>
                    <a:pt x="330708" y="22859"/>
                  </a:lnTo>
                  <a:lnTo>
                    <a:pt x="320040" y="19811"/>
                  </a:lnTo>
                  <a:lnTo>
                    <a:pt x="307848" y="15239"/>
                  </a:lnTo>
                  <a:lnTo>
                    <a:pt x="291084" y="10667"/>
                  </a:lnTo>
                  <a:lnTo>
                    <a:pt x="274320" y="9143"/>
                  </a:lnTo>
                  <a:lnTo>
                    <a:pt x="257556" y="3047"/>
                  </a:lnTo>
                  <a:lnTo>
                    <a:pt x="228600" y="0"/>
                  </a:lnTo>
                  <a:lnTo>
                    <a:pt x="187451" y="0"/>
                  </a:lnTo>
                  <a:lnTo>
                    <a:pt x="150875" y="0"/>
                  </a:lnTo>
                  <a:lnTo>
                    <a:pt x="115824" y="3047"/>
                  </a:lnTo>
                  <a:lnTo>
                    <a:pt x="99060" y="9143"/>
                  </a:lnTo>
                  <a:lnTo>
                    <a:pt x="83820" y="10667"/>
                  </a:lnTo>
                  <a:lnTo>
                    <a:pt x="68580" y="15239"/>
                  </a:lnTo>
                  <a:lnTo>
                    <a:pt x="56388" y="19811"/>
                  </a:lnTo>
                  <a:lnTo>
                    <a:pt x="45720" y="22859"/>
                  </a:lnTo>
                  <a:lnTo>
                    <a:pt x="32004" y="27431"/>
                  </a:lnTo>
                  <a:lnTo>
                    <a:pt x="24384" y="35051"/>
                  </a:lnTo>
                  <a:lnTo>
                    <a:pt x="16764" y="39623"/>
                  </a:lnTo>
                  <a:lnTo>
                    <a:pt x="7620" y="45719"/>
                  </a:lnTo>
                  <a:lnTo>
                    <a:pt x="4572" y="50291"/>
                  </a:lnTo>
                  <a:lnTo>
                    <a:pt x="0" y="57911"/>
                  </a:lnTo>
                  <a:lnTo>
                    <a:pt x="0" y="62483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41920" y="5071872"/>
              <a:ext cx="304800" cy="707390"/>
            </a:xfrm>
            <a:custGeom>
              <a:avLst/>
              <a:gdLst/>
              <a:ahLst/>
              <a:cxnLst/>
              <a:rect l="l" t="t" r="r" b="b"/>
              <a:pathLst>
                <a:path w="304800" h="707389">
                  <a:moveTo>
                    <a:pt x="304800" y="0"/>
                  </a:moveTo>
                  <a:lnTo>
                    <a:pt x="0" y="0"/>
                  </a:lnTo>
                  <a:lnTo>
                    <a:pt x="0" y="702564"/>
                  </a:lnTo>
                  <a:lnTo>
                    <a:pt x="298703" y="707136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02023" y="4645152"/>
              <a:ext cx="3518916" cy="1158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578291" y="5115512"/>
            <a:ext cx="827405" cy="53975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>
              <a:lnSpc>
                <a:spcPts val="1850"/>
              </a:lnSpc>
              <a:spcBef>
                <a:spcPts val="450"/>
              </a:spcBef>
            </a:pPr>
            <a:r>
              <a:rPr sz="1800" spc="15" dirty="0">
                <a:latin typeface="Times New Roman"/>
                <a:cs typeface="Times New Roman"/>
              </a:rPr>
              <a:t>Yükler  </a:t>
            </a:r>
            <a:r>
              <a:rPr sz="1800" spc="10" dirty="0">
                <a:latin typeface="Times New Roman"/>
                <a:cs typeface="Times New Roman"/>
              </a:rPr>
              <a:t>(</a:t>
            </a:r>
            <a:r>
              <a:rPr sz="1800" spc="5" dirty="0">
                <a:latin typeface="Times New Roman"/>
                <a:cs typeface="Times New Roman"/>
              </a:rPr>
              <a:t>a</a:t>
            </a:r>
            <a:r>
              <a:rPr sz="1800" spc="10" dirty="0">
                <a:latin typeface="Times New Roman"/>
                <a:cs typeface="Times New Roman"/>
              </a:rPr>
              <a:t>lı</a:t>
            </a:r>
            <a:r>
              <a:rPr sz="1800" spc="5" dirty="0">
                <a:latin typeface="Times New Roman"/>
                <a:cs typeface="Times New Roman"/>
              </a:rPr>
              <a:t>c</a:t>
            </a:r>
            <a:r>
              <a:rPr sz="1800" spc="10" dirty="0">
                <a:latin typeface="Times New Roman"/>
                <a:cs typeface="Times New Roman"/>
              </a:rPr>
              <a:t>ıl</a:t>
            </a:r>
            <a:r>
              <a:rPr sz="1800" spc="5" dirty="0">
                <a:latin typeface="Times New Roman"/>
                <a:cs typeface="Times New Roman"/>
              </a:rPr>
              <a:t>ar</a:t>
            </a:r>
            <a:r>
              <a:rPr sz="1800" spc="1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4239" y="4373295"/>
            <a:ext cx="149098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0" dirty="0">
                <a:latin typeface="Times New Roman"/>
                <a:cs typeface="Times New Roman"/>
              </a:rPr>
              <a:t>Transformatorlar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65640" y="5082950"/>
            <a:ext cx="72009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spc="22" baseline="1543" dirty="0">
                <a:latin typeface="Times New Roman"/>
                <a:cs typeface="Times New Roman"/>
              </a:rPr>
              <a:t>14.4</a:t>
            </a:r>
            <a:r>
              <a:rPr sz="1800" spc="15" dirty="0">
                <a:latin typeface="Times New Roman"/>
                <a:cs typeface="Times New Roman"/>
              </a:rPr>
              <a:t>k</a:t>
            </a:r>
            <a:r>
              <a:rPr sz="1800" spc="2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7090" y="5115512"/>
            <a:ext cx="66167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spc="22" baseline="1543" dirty="0">
                <a:latin typeface="Times New Roman"/>
                <a:cs typeface="Times New Roman"/>
              </a:rPr>
              <a:t>380</a:t>
            </a:r>
            <a:r>
              <a:rPr sz="1800" spc="15" dirty="0">
                <a:latin typeface="Times New Roman"/>
                <a:cs typeface="Times New Roman"/>
              </a:rPr>
              <a:t>k</a:t>
            </a:r>
            <a:r>
              <a:rPr sz="1800" spc="2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08155" y="5064331"/>
            <a:ext cx="66167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15" dirty="0">
                <a:latin typeface="Times New Roman"/>
                <a:cs typeface="Times New Roman"/>
              </a:rPr>
              <a:t>154k</a:t>
            </a:r>
            <a:r>
              <a:rPr sz="1800" spc="2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06628" y="5064331"/>
            <a:ext cx="54483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15" dirty="0">
                <a:latin typeface="Times New Roman"/>
                <a:cs typeface="Times New Roman"/>
              </a:rPr>
              <a:t>35k</a:t>
            </a:r>
            <a:r>
              <a:rPr sz="1800" spc="2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85772" y="5071317"/>
            <a:ext cx="54483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15" dirty="0">
                <a:latin typeface="Times New Roman"/>
                <a:cs typeface="Times New Roman"/>
              </a:rPr>
              <a:t>400</a:t>
            </a:r>
            <a:r>
              <a:rPr sz="1800" spc="20" dirty="0"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18588" y="6193535"/>
            <a:ext cx="5511165" cy="83820"/>
          </a:xfrm>
          <a:custGeom>
            <a:avLst/>
            <a:gdLst/>
            <a:ahLst/>
            <a:cxnLst/>
            <a:rect l="l" t="t" r="r" b="b"/>
            <a:pathLst>
              <a:path w="5511165" h="83820">
                <a:moveTo>
                  <a:pt x="1620012" y="45720"/>
                </a:moveTo>
                <a:lnTo>
                  <a:pt x="1573072" y="30480"/>
                </a:lnTo>
                <a:lnTo>
                  <a:pt x="1502664" y="7620"/>
                </a:lnTo>
                <a:lnTo>
                  <a:pt x="1502664" y="30480"/>
                </a:lnTo>
                <a:lnTo>
                  <a:pt x="115824" y="30480"/>
                </a:lnTo>
                <a:lnTo>
                  <a:pt x="115824" y="6096"/>
                </a:lnTo>
                <a:lnTo>
                  <a:pt x="0" y="44196"/>
                </a:lnTo>
                <a:lnTo>
                  <a:pt x="115824" y="83820"/>
                </a:lnTo>
                <a:lnTo>
                  <a:pt x="115824" y="59436"/>
                </a:lnTo>
                <a:lnTo>
                  <a:pt x="1502664" y="59436"/>
                </a:lnTo>
                <a:lnTo>
                  <a:pt x="1502664" y="83820"/>
                </a:lnTo>
                <a:lnTo>
                  <a:pt x="1577759" y="59436"/>
                </a:lnTo>
                <a:lnTo>
                  <a:pt x="1620012" y="45720"/>
                </a:lnTo>
                <a:close/>
              </a:path>
              <a:path w="5511165" h="83820">
                <a:moveTo>
                  <a:pt x="5510784" y="38100"/>
                </a:moveTo>
                <a:lnTo>
                  <a:pt x="5463845" y="22860"/>
                </a:lnTo>
                <a:lnTo>
                  <a:pt x="5393436" y="0"/>
                </a:lnTo>
                <a:lnTo>
                  <a:pt x="5393436" y="22860"/>
                </a:lnTo>
                <a:lnTo>
                  <a:pt x="1729740" y="22860"/>
                </a:lnTo>
                <a:lnTo>
                  <a:pt x="1729740" y="0"/>
                </a:lnTo>
                <a:lnTo>
                  <a:pt x="1612392" y="38100"/>
                </a:lnTo>
                <a:lnTo>
                  <a:pt x="1729740" y="76200"/>
                </a:lnTo>
                <a:lnTo>
                  <a:pt x="1729740" y="51816"/>
                </a:lnTo>
                <a:lnTo>
                  <a:pt x="5393436" y="51816"/>
                </a:lnTo>
                <a:lnTo>
                  <a:pt x="5393436" y="76200"/>
                </a:lnTo>
                <a:lnTo>
                  <a:pt x="5468531" y="51816"/>
                </a:lnTo>
                <a:lnTo>
                  <a:pt x="551078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4081271" y="3439667"/>
            <a:ext cx="4500880" cy="1967864"/>
            <a:chOff x="4081271" y="3439667"/>
            <a:chExt cx="4500880" cy="1967864"/>
          </a:xfrm>
        </p:grpSpPr>
        <p:sp>
          <p:nvSpPr>
            <p:cNvPr id="27" name="object 27"/>
            <p:cNvSpPr/>
            <p:nvPr/>
          </p:nvSpPr>
          <p:spPr>
            <a:xfrm>
              <a:off x="7699247" y="5337047"/>
              <a:ext cx="881380" cy="68580"/>
            </a:xfrm>
            <a:custGeom>
              <a:avLst/>
              <a:gdLst/>
              <a:ahLst/>
              <a:cxnLst/>
              <a:rect l="l" t="t" r="r" b="b"/>
              <a:pathLst>
                <a:path w="881379" h="68579">
                  <a:moveTo>
                    <a:pt x="783335" y="0"/>
                  </a:moveTo>
                  <a:lnTo>
                    <a:pt x="783335" y="24384"/>
                  </a:lnTo>
                  <a:lnTo>
                    <a:pt x="797051" y="24384"/>
                  </a:lnTo>
                  <a:lnTo>
                    <a:pt x="797051" y="44196"/>
                  </a:lnTo>
                  <a:lnTo>
                    <a:pt x="783335" y="44196"/>
                  </a:lnTo>
                  <a:lnTo>
                    <a:pt x="783335" y="68580"/>
                  </a:lnTo>
                  <a:lnTo>
                    <a:pt x="880872" y="35052"/>
                  </a:lnTo>
                  <a:lnTo>
                    <a:pt x="783335" y="0"/>
                  </a:lnTo>
                  <a:close/>
                </a:path>
                <a:path w="881379" h="68579">
                  <a:moveTo>
                    <a:pt x="783335" y="24384"/>
                  </a:moveTo>
                  <a:lnTo>
                    <a:pt x="0" y="24384"/>
                  </a:lnTo>
                  <a:lnTo>
                    <a:pt x="0" y="44196"/>
                  </a:lnTo>
                  <a:lnTo>
                    <a:pt x="783335" y="44196"/>
                  </a:lnTo>
                  <a:lnTo>
                    <a:pt x="783335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99247" y="5361432"/>
              <a:ext cx="797560" cy="20320"/>
            </a:xfrm>
            <a:custGeom>
              <a:avLst/>
              <a:gdLst/>
              <a:ahLst/>
              <a:cxnLst/>
              <a:rect l="l" t="t" r="r" b="b"/>
              <a:pathLst>
                <a:path w="797559" h="20320">
                  <a:moveTo>
                    <a:pt x="0" y="0"/>
                  </a:moveTo>
                  <a:lnTo>
                    <a:pt x="0" y="19811"/>
                  </a:lnTo>
                  <a:lnTo>
                    <a:pt x="797051" y="19811"/>
                  </a:lnTo>
                  <a:lnTo>
                    <a:pt x="797051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81059" y="5335523"/>
              <a:ext cx="100584" cy="716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81272" y="3439667"/>
              <a:ext cx="3470275" cy="771525"/>
            </a:xfrm>
            <a:custGeom>
              <a:avLst/>
              <a:gdLst/>
              <a:ahLst/>
              <a:cxnLst/>
              <a:rect l="l" t="t" r="r" b="b"/>
              <a:pathLst>
                <a:path w="3470275" h="771525">
                  <a:moveTo>
                    <a:pt x="3470148" y="0"/>
                  </a:moveTo>
                  <a:lnTo>
                    <a:pt x="0" y="0"/>
                  </a:lnTo>
                  <a:lnTo>
                    <a:pt x="0" y="771144"/>
                  </a:lnTo>
                  <a:lnTo>
                    <a:pt x="3470148" y="771144"/>
                  </a:lnTo>
                  <a:lnTo>
                    <a:pt x="3470148" y="765048"/>
                  </a:lnTo>
                  <a:lnTo>
                    <a:pt x="3470148" y="760476"/>
                  </a:lnTo>
                  <a:lnTo>
                    <a:pt x="3470148" y="10668"/>
                  </a:lnTo>
                  <a:lnTo>
                    <a:pt x="3470148" y="6096"/>
                  </a:lnTo>
                  <a:lnTo>
                    <a:pt x="3470148" y="0"/>
                  </a:lnTo>
                  <a:close/>
                </a:path>
              </a:pathLst>
            </a:custGeom>
            <a:solidFill>
              <a:srgbClr val="00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787840" y="5883342"/>
            <a:ext cx="68580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20" dirty="0">
                <a:latin typeface="Times New Roman"/>
                <a:cs typeface="Times New Roman"/>
              </a:rPr>
              <a:t>Ü</a:t>
            </a:r>
            <a:r>
              <a:rPr sz="1800" spc="5" dirty="0">
                <a:latin typeface="Times New Roman"/>
                <a:cs typeface="Times New Roman"/>
              </a:rPr>
              <a:t>re</a:t>
            </a:r>
            <a:r>
              <a:rPr sz="1800" spc="10" dirty="0">
                <a:latin typeface="Times New Roman"/>
                <a:cs typeface="Times New Roman"/>
              </a:rPr>
              <a:t>ti</a:t>
            </a:r>
            <a:r>
              <a:rPr sz="1800" spc="25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54879" y="5913593"/>
            <a:ext cx="1633855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spc="10" dirty="0">
                <a:latin typeface="Times New Roman"/>
                <a:cs typeface="Times New Roman"/>
              </a:rPr>
              <a:t>İletim </a:t>
            </a:r>
            <a:r>
              <a:rPr sz="1800" spc="15" dirty="0">
                <a:latin typeface="Times New Roman"/>
                <a:cs typeface="Times New Roman"/>
              </a:rPr>
              <a:t>ve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Times New Roman"/>
                <a:cs typeface="Times New Roman"/>
              </a:rPr>
              <a:t>dağıtım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85844" y="3445764"/>
            <a:ext cx="3459479" cy="757555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645"/>
              </a:spcBef>
            </a:pPr>
            <a:r>
              <a:rPr sz="1750" b="1" spc="5" dirty="0">
                <a:latin typeface="Times New Roman"/>
                <a:cs typeface="Times New Roman"/>
              </a:rPr>
              <a:t>KULLANILMA</a:t>
            </a:r>
            <a:r>
              <a:rPr sz="1750" b="1" spc="-125" dirty="0">
                <a:latin typeface="Times New Roman"/>
                <a:cs typeface="Times New Roman"/>
              </a:rPr>
              <a:t> </a:t>
            </a:r>
            <a:r>
              <a:rPr sz="1750" b="1" spc="5" dirty="0">
                <a:latin typeface="Times New Roman"/>
                <a:cs typeface="Times New Roman"/>
              </a:rPr>
              <a:t>KADEMELERİ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57091" y="6499168"/>
            <a:ext cx="461137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15" dirty="0">
                <a:solidFill>
                  <a:srgbClr val="333399"/>
                </a:solidFill>
                <a:latin typeface="Times New Roman"/>
                <a:cs typeface="Times New Roman"/>
              </a:rPr>
              <a:t>Transformator </a:t>
            </a:r>
            <a:r>
              <a:rPr sz="1550" spc="-5" dirty="0">
                <a:solidFill>
                  <a:srgbClr val="333399"/>
                </a:solidFill>
                <a:latin typeface="Times New Roman"/>
                <a:cs typeface="Times New Roman"/>
              </a:rPr>
              <a:t>ile değişik gerilim seviyelerinde güç</a:t>
            </a:r>
            <a:r>
              <a:rPr sz="1550" spc="5" dirty="0">
                <a:solidFill>
                  <a:srgbClr val="333399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solidFill>
                  <a:srgbClr val="333399"/>
                </a:solidFill>
                <a:latin typeface="Times New Roman"/>
                <a:cs typeface="Times New Roman"/>
              </a:rPr>
              <a:t>iletimi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39411" y="925068"/>
            <a:ext cx="2021205" cy="405765"/>
          </a:xfrm>
          <a:prstGeom prst="rect">
            <a:avLst/>
          </a:prstGeom>
          <a:solidFill>
            <a:srgbClr val="009999"/>
          </a:solidFill>
        </p:spPr>
        <p:txBody>
          <a:bodyPr vert="horz" wrap="square" lIns="0" tIns="45719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359"/>
              </a:spcBef>
            </a:pPr>
            <a:r>
              <a:rPr sz="1950" spc="5" dirty="0">
                <a:latin typeface="Times New Roman"/>
                <a:cs typeface="Times New Roman"/>
              </a:rPr>
              <a:t>elektriksel</a:t>
            </a:r>
            <a:r>
              <a:rPr sz="1950" spc="15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Times New Roman"/>
                <a:cs typeface="Times New Roman"/>
              </a:rPr>
              <a:t>temsili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986" y="261671"/>
            <a:ext cx="9203055" cy="5713102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201295" algn="ctr">
              <a:lnSpc>
                <a:spcPct val="100000"/>
              </a:lnSpc>
              <a:spcBef>
                <a:spcPts val="1550"/>
              </a:spcBef>
            </a:pPr>
            <a:r>
              <a:rPr lang="tr-TR" sz="2650" b="1" spc="-15" dirty="0">
                <a:solidFill>
                  <a:srgbClr val="CC3300"/>
                </a:solidFill>
                <a:latin typeface="Times New Roman"/>
                <a:cs typeface="Times New Roman"/>
              </a:rPr>
              <a:t>2.1.2 </a:t>
            </a:r>
            <a:r>
              <a:rPr sz="2650" b="1" spc="-15" dirty="0" err="1">
                <a:solidFill>
                  <a:srgbClr val="CC3300"/>
                </a:solidFill>
                <a:latin typeface="Times New Roman"/>
                <a:cs typeface="Times New Roman"/>
              </a:rPr>
              <a:t>Transformatör</a:t>
            </a:r>
            <a:r>
              <a:rPr sz="2650" b="1" spc="-105" dirty="0">
                <a:solidFill>
                  <a:srgbClr val="CC3300"/>
                </a:solidFill>
                <a:latin typeface="Times New Roman"/>
                <a:cs typeface="Times New Roman"/>
              </a:rPr>
              <a:t> </a:t>
            </a:r>
            <a:r>
              <a:rPr sz="2650" b="1" spc="-5" dirty="0">
                <a:solidFill>
                  <a:srgbClr val="CC3300"/>
                </a:solidFill>
                <a:latin typeface="Times New Roman"/>
                <a:cs typeface="Times New Roman"/>
              </a:rPr>
              <a:t>Çeşitleri</a:t>
            </a:r>
            <a:endParaRPr sz="2650" dirty="0">
              <a:latin typeface="Times New Roman"/>
              <a:cs typeface="Times New Roman"/>
            </a:endParaRPr>
          </a:p>
          <a:p>
            <a:pPr marL="280670" indent="-281305">
              <a:lnSpc>
                <a:spcPct val="100000"/>
              </a:lnSpc>
              <a:spcBef>
                <a:spcPts val="1450"/>
              </a:spcBef>
              <a:buSzPct val="96226"/>
              <a:buFont typeface="Wingdings"/>
              <a:buChar char=""/>
              <a:tabLst>
                <a:tab pos="281305" algn="l"/>
                <a:tab pos="7727950" algn="l"/>
              </a:tabLst>
            </a:pPr>
            <a:r>
              <a:rPr sz="2650" spc="-5" dirty="0">
                <a:latin typeface="Times New Roman"/>
                <a:cs typeface="Times New Roman"/>
              </a:rPr>
              <a:t>Bir  transformatörün  çıkış </a:t>
            </a:r>
            <a:r>
              <a:rPr sz="2650" spc="-10" dirty="0">
                <a:latin typeface="Times New Roman"/>
                <a:cs typeface="Times New Roman"/>
              </a:rPr>
              <a:t>gerilimi</a:t>
            </a:r>
            <a:r>
              <a:rPr sz="2650" spc="-3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giriş</a:t>
            </a:r>
            <a:r>
              <a:rPr sz="2650" spc="315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geriliminden	</a:t>
            </a:r>
            <a:r>
              <a:rPr sz="2650" dirty="0">
                <a:latin typeface="Times New Roman"/>
                <a:cs typeface="Times New Roman"/>
              </a:rPr>
              <a:t>yüksek</a:t>
            </a:r>
            <a:r>
              <a:rPr sz="2650" spc="229" dirty="0">
                <a:latin typeface="Times New Roman"/>
                <a:cs typeface="Times New Roman"/>
              </a:rPr>
              <a:t> </a:t>
            </a:r>
            <a:r>
              <a:rPr sz="2650" spc="-10" dirty="0">
                <a:latin typeface="Times New Roman"/>
                <a:cs typeface="Times New Roman"/>
              </a:rPr>
              <a:t>ise</a:t>
            </a:r>
            <a:endParaRPr sz="2650" dirty="0">
              <a:latin typeface="Times New Roman"/>
              <a:cs typeface="Times New Roman"/>
            </a:endParaRPr>
          </a:p>
          <a:p>
            <a:pPr marR="267335" algn="ctr">
              <a:lnSpc>
                <a:spcPct val="100000"/>
              </a:lnSpc>
            </a:pPr>
            <a:r>
              <a:rPr sz="2650" i="1" spc="-5" dirty="0">
                <a:solidFill>
                  <a:srgbClr val="00AF4F"/>
                </a:solidFill>
                <a:latin typeface="Times New Roman"/>
                <a:cs typeface="Times New Roman"/>
              </a:rPr>
              <a:t>yükseltici</a:t>
            </a:r>
            <a:r>
              <a:rPr sz="2650" spc="-5" dirty="0">
                <a:latin typeface="Times New Roman"/>
                <a:cs typeface="Times New Roman"/>
              </a:rPr>
              <a:t>, </a:t>
            </a:r>
            <a:r>
              <a:rPr sz="2650" dirty="0">
                <a:latin typeface="Times New Roman"/>
                <a:cs typeface="Times New Roman"/>
              </a:rPr>
              <a:t>düşük </a:t>
            </a:r>
            <a:r>
              <a:rPr sz="2650" spc="-5" dirty="0">
                <a:latin typeface="Times New Roman"/>
                <a:cs typeface="Times New Roman"/>
              </a:rPr>
              <a:t>ise </a:t>
            </a:r>
            <a:r>
              <a:rPr sz="2650" i="1" dirty="0">
                <a:solidFill>
                  <a:srgbClr val="00AF4F"/>
                </a:solidFill>
                <a:latin typeface="Times New Roman"/>
                <a:cs typeface="Times New Roman"/>
              </a:rPr>
              <a:t>düşürücü </a:t>
            </a:r>
            <a:r>
              <a:rPr sz="2650" spc="-5" dirty="0">
                <a:latin typeface="Times New Roman"/>
                <a:cs typeface="Times New Roman"/>
              </a:rPr>
              <a:t>transformatör olarak</a:t>
            </a:r>
            <a:r>
              <a:rPr sz="2650" spc="-65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adlandırılır.</a:t>
            </a:r>
            <a:endParaRPr sz="26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784860" lvl="1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785495" algn="l"/>
              </a:tabLst>
            </a:pPr>
            <a:r>
              <a:rPr sz="2650" spc="-5" dirty="0">
                <a:latin typeface="Times New Roman"/>
                <a:cs typeface="Times New Roman"/>
              </a:rPr>
              <a:t>İletim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transformatörleri</a:t>
            </a:r>
            <a:endParaRPr sz="2650" dirty="0">
              <a:latin typeface="Times New Roman"/>
              <a:cs typeface="Times New Roman"/>
            </a:endParaRPr>
          </a:p>
          <a:p>
            <a:pPr marL="784860" lvl="1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785495" algn="l"/>
              </a:tabLst>
            </a:pPr>
            <a:r>
              <a:rPr sz="2650" dirty="0">
                <a:latin typeface="Times New Roman"/>
                <a:cs typeface="Times New Roman"/>
              </a:rPr>
              <a:t>Ara </a:t>
            </a:r>
            <a:r>
              <a:rPr sz="2650" spc="-5" dirty="0">
                <a:latin typeface="Times New Roman"/>
                <a:cs typeface="Times New Roman"/>
              </a:rPr>
              <a:t>istasyon</a:t>
            </a:r>
            <a:r>
              <a:rPr sz="2650" spc="-3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transformatörleri</a:t>
            </a:r>
            <a:endParaRPr sz="2650" dirty="0">
              <a:latin typeface="Times New Roman"/>
              <a:cs typeface="Times New Roman"/>
            </a:endParaRPr>
          </a:p>
          <a:p>
            <a:pPr marL="784860" lvl="1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785495" algn="l"/>
              </a:tabLst>
            </a:pPr>
            <a:r>
              <a:rPr sz="2650" spc="-5" dirty="0">
                <a:latin typeface="Times New Roman"/>
                <a:cs typeface="Times New Roman"/>
              </a:rPr>
              <a:t>Dağıtım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transformatörleri</a:t>
            </a:r>
            <a:endParaRPr sz="2650" dirty="0">
              <a:latin typeface="Times New Roman"/>
              <a:cs typeface="Times New Roman"/>
            </a:endParaRPr>
          </a:p>
          <a:p>
            <a:pPr marL="784860" lvl="1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785495" algn="l"/>
              </a:tabLst>
            </a:pPr>
            <a:r>
              <a:rPr sz="2650" dirty="0">
                <a:latin typeface="Times New Roman"/>
                <a:cs typeface="Times New Roman"/>
              </a:rPr>
              <a:t>Güç (kaynağı)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transformatörleri</a:t>
            </a:r>
            <a:endParaRPr sz="2650" dirty="0">
              <a:latin typeface="Times New Roman"/>
              <a:cs typeface="Times New Roman"/>
            </a:endParaRPr>
          </a:p>
          <a:p>
            <a:pPr marL="784860" lvl="1" indent="-268605">
              <a:lnSpc>
                <a:spcPts val="3175"/>
              </a:lnSpc>
              <a:buSzPct val="96226"/>
              <a:buFont typeface="Wingdings"/>
              <a:buChar char=""/>
              <a:tabLst>
                <a:tab pos="785495" algn="l"/>
              </a:tabLst>
            </a:pPr>
            <a:r>
              <a:rPr sz="2650" spc="-5" dirty="0">
                <a:latin typeface="Times New Roman"/>
                <a:cs typeface="Times New Roman"/>
              </a:rPr>
              <a:t>Ototransformatörler</a:t>
            </a:r>
            <a:endParaRPr sz="2650" dirty="0">
              <a:latin typeface="Times New Roman"/>
              <a:cs typeface="Times New Roman"/>
            </a:endParaRPr>
          </a:p>
          <a:p>
            <a:pPr marL="784860" lvl="1" indent="-268605">
              <a:lnSpc>
                <a:spcPts val="3175"/>
              </a:lnSpc>
              <a:buSzPct val="96226"/>
              <a:buFont typeface="Wingdings"/>
              <a:buChar char=""/>
              <a:tabLst>
                <a:tab pos="785495" algn="l"/>
              </a:tabLst>
            </a:pPr>
            <a:r>
              <a:rPr sz="2650" spc="-45" dirty="0">
                <a:latin typeface="Times New Roman"/>
                <a:cs typeface="Times New Roman"/>
              </a:rPr>
              <a:t>Yalıtım </a:t>
            </a:r>
            <a:r>
              <a:rPr sz="2650" dirty="0">
                <a:latin typeface="Times New Roman"/>
                <a:cs typeface="Times New Roman"/>
              </a:rPr>
              <a:t>(izolasyon)</a:t>
            </a:r>
            <a:r>
              <a:rPr sz="2650" spc="-25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transformatörleri</a:t>
            </a:r>
            <a:endParaRPr sz="2650" dirty="0">
              <a:latin typeface="Times New Roman"/>
              <a:cs typeface="Times New Roman"/>
            </a:endParaRPr>
          </a:p>
          <a:p>
            <a:pPr marL="784860" lvl="1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785495" algn="l"/>
              </a:tabLst>
            </a:pPr>
            <a:r>
              <a:rPr sz="2650" spc="-5" dirty="0">
                <a:latin typeface="Times New Roman"/>
                <a:cs typeface="Times New Roman"/>
              </a:rPr>
              <a:t>Ses </a:t>
            </a:r>
            <a:r>
              <a:rPr sz="2650" dirty="0">
                <a:latin typeface="Times New Roman"/>
                <a:cs typeface="Times New Roman"/>
              </a:rPr>
              <a:t>(audio) </a:t>
            </a:r>
            <a:r>
              <a:rPr sz="2650" spc="-5" dirty="0">
                <a:latin typeface="Times New Roman"/>
                <a:cs typeface="Times New Roman"/>
              </a:rPr>
              <a:t>frekansı</a:t>
            </a:r>
            <a:r>
              <a:rPr sz="2650" spc="-5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transformatörleri</a:t>
            </a:r>
            <a:endParaRPr sz="2650" dirty="0">
              <a:latin typeface="Times New Roman"/>
              <a:cs typeface="Times New Roman"/>
            </a:endParaRPr>
          </a:p>
          <a:p>
            <a:pPr marL="784860" lvl="1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785495" algn="l"/>
              </a:tabLst>
            </a:pPr>
            <a:r>
              <a:rPr sz="2650" dirty="0">
                <a:latin typeface="Times New Roman"/>
                <a:cs typeface="Times New Roman"/>
              </a:rPr>
              <a:t>Kontrol</a:t>
            </a:r>
            <a:r>
              <a:rPr sz="2650" spc="-4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transformatörleri</a:t>
            </a:r>
            <a:endParaRPr sz="2650" dirty="0">
              <a:latin typeface="Times New Roman"/>
              <a:cs typeface="Times New Roman"/>
            </a:endParaRPr>
          </a:p>
          <a:p>
            <a:pPr marL="784860" lvl="1" indent="-268605">
              <a:lnSpc>
                <a:spcPct val="100000"/>
              </a:lnSpc>
              <a:buSzPct val="96226"/>
              <a:buFont typeface="Wingdings"/>
              <a:buChar char=""/>
              <a:tabLst>
                <a:tab pos="785495" algn="l"/>
              </a:tabLst>
            </a:pPr>
            <a:r>
              <a:rPr sz="2650" spc="-5" dirty="0">
                <a:latin typeface="Times New Roman"/>
                <a:cs typeface="Times New Roman"/>
              </a:rPr>
              <a:t>Ölçü</a:t>
            </a:r>
            <a:r>
              <a:rPr sz="2650" spc="-10" dirty="0">
                <a:latin typeface="Times New Roman"/>
                <a:cs typeface="Times New Roman"/>
              </a:rPr>
              <a:t> </a:t>
            </a:r>
            <a:r>
              <a:rPr sz="2650" spc="-5" dirty="0">
                <a:latin typeface="Times New Roman"/>
                <a:cs typeface="Times New Roman"/>
              </a:rPr>
              <a:t>transformatörleri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16262" y="1035202"/>
            <a:ext cx="8899525" cy="5575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1299"/>
              </a:lnSpc>
              <a:spcBef>
                <a:spcPts val="85"/>
              </a:spcBef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b="1" spc="5" dirty="0">
                <a:latin typeface="Times New Roman"/>
                <a:cs typeface="Times New Roman"/>
              </a:rPr>
              <a:t>İletim transformatörleri </a:t>
            </a:r>
            <a:r>
              <a:rPr sz="2400" spc="10" dirty="0">
                <a:latin typeface="Times New Roman"/>
                <a:cs typeface="Times New Roman"/>
              </a:rPr>
              <a:t>büyük </a:t>
            </a:r>
            <a:r>
              <a:rPr sz="2400" spc="5" dirty="0">
                <a:latin typeface="Times New Roman"/>
                <a:cs typeface="Times New Roman"/>
              </a:rPr>
              <a:t>güçlüdürler </a:t>
            </a:r>
            <a:r>
              <a:rPr sz="2400" spc="-50" dirty="0">
                <a:latin typeface="Times New Roman"/>
                <a:cs typeface="Times New Roman"/>
              </a:rPr>
              <a:t>(MVA)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çok </a:t>
            </a:r>
            <a:r>
              <a:rPr sz="2400" spc="10" dirty="0">
                <a:latin typeface="Times New Roman"/>
                <a:cs typeface="Times New Roman"/>
              </a:rPr>
              <a:t>yüksek  </a:t>
            </a:r>
            <a:r>
              <a:rPr sz="2400" spc="5" dirty="0">
                <a:latin typeface="Times New Roman"/>
                <a:cs typeface="Times New Roman"/>
              </a:rPr>
              <a:t>gerilimin uzaklara iletilmesinde gerilim yükseltici olarak</a:t>
            </a:r>
            <a:r>
              <a:rPr sz="2400" spc="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kullanılırlar.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12700" marR="9525" algn="just">
              <a:lnSpc>
                <a:spcPct val="101299"/>
              </a:lnSpc>
              <a:spcBef>
                <a:spcPts val="5"/>
              </a:spcBef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b="1" spc="10" dirty="0">
                <a:latin typeface="Times New Roman"/>
                <a:cs typeface="Times New Roman"/>
              </a:rPr>
              <a:t>Ara</a:t>
            </a:r>
            <a:r>
              <a:rPr sz="2400" b="1" spc="62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istasyon transformatörleri </a:t>
            </a:r>
            <a:r>
              <a:rPr sz="2400" dirty="0">
                <a:latin typeface="Times New Roman"/>
                <a:cs typeface="Times New Roman"/>
              </a:rPr>
              <a:t>ise </a:t>
            </a:r>
            <a:r>
              <a:rPr sz="2400" spc="5" dirty="0">
                <a:latin typeface="Times New Roman"/>
                <a:cs typeface="Times New Roman"/>
              </a:rPr>
              <a:t>gerilimi orta seviyelere  düşürmek için</a:t>
            </a:r>
            <a:r>
              <a:rPr sz="2400" spc="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kullanılırlar.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1000"/>
              </a:lnSpc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b="1" spc="10" dirty="0">
                <a:latin typeface="Times New Roman"/>
                <a:cs typeface="Times New Roman"/>
              </a:rPr>
              <a:t>Dağıtım </a:t>
            </a:r>
            <a:r>
              <a:rPr sz="2400" b="1" spc="5" dirty="0">
                <a:latin typeface="Times New Roman"/>
                <a:cs typeface="Times New Roman"/>
              </a:rPr>
              <a:t>transformatörleri </a:t>
            </a:r>
            <a:r>
              <a:rPr sz="2400" dirty="0">
                <a:latin typeface="Times New Roman"/>
                <a:cs typeface="Times New Roman"/>
              </a:rPr>
              <a:t>ise </a:t>
            </a:r>
            <a:r>
              <a:rPr sz="2400" spc="5" dirty="0">
                <a:latin typeface="Times New Roman"/>
                <a:cs typeface="Times New Roman"/>
              </a:rPr>
              <a:t>orta seviyelerdeki gerilimleri </a:t>
            </a:r>
            <a:r>
              <a:rPr sz="2400" spc="10" dirty="0">
                <a:latin typeface="Times New Roman"/>
                <a:cs typeface="Times New Roman"/>
              </a:rPr>
              <a:t>daha </a:t>
            </a:r>
            <a:r>
              <a:rPr sz="2400" spc="5" dirty="0">
                <a:latin typeface="Times New Roman"/>
                <a:cs typeface="Times New Roman"/>
              </a:rPr>
              <a:t>alt  orta seviyelere düşürmek için kullanılırlar </a:t>
            </a:r>
            <a:r>
              <a:rPr sz="2400" spc="10" dirty="0">
                <a:latin typeface="Times New Roman"/>
                <a:cs typeface="Times New Roman"/>
              </a:rPr>
              <a:t>ve büyük </a:t>
            </a:r>
            <a:r>
              <a:rPr sz="2400" spc="5" dirty="0">
                <a:latin typeface="Times New Roman"/>
                <a:cs typeface="Times New Roman"/>
              </a:rPr>
              <a:t>güçlü  </a:t>
            </a:r>
            <a:r>
              <a:rPr sz="2400" dirty="0">
                <a:latin typeface="Times New Roman"/>
                <a:cs typeface="Times New Roman"/>
              </a:rPr>
              <a:t>transformatörlerdir.</a:t>
            </a: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800"/>
              </a:lnSpc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b="1" spc="10" dirty="0">
                <a:latin typeface="Times New Roman"/>
                <a:cs typeface="Times New Roman"/>
              </a:rPr>
              <a:t>Güç (kaynağı) </a:t>
            </a:r>
            <a:r>
              <a:rPr sz="2400" b="1" spc="5" dirty="0">
                <a:latin typeface="Times New Roman"/>
                <a:cs typeface="Times New Roman"/>
              </a:rPr>
              <a:t>transformatörleri </a:t>
            </a:r>
            <a:r>
              <a:rPr sz="2400" spc="5" dirty="0">
                <a:latin typeface="Times New Roman"/>
                <a:cs typeface="Times New Roman"/>
              </a:rPr>
              <a:t>elektronik devrelerde kullanılır </a:t>
            </a:r>
            <a:r>
              <a:rPr sz="2400" spc="10" dirty="0">
                <a:latin typeface="Times New Roman"/>
                <a:cs typeface="Times New Roman"/>
              </a:rPr>
              <a:t>ve  </a:t>
            </a:r>
            <a:r>
              <a:rPr sz="2400" spc="5" dirty="0">
                <a:latin typeface="Times New Roman"/>
                <a:cs typeface="Times New Roman"/>
              </a:rPr>
              <a:t>birçok </a:t>
            </a:r>
            <a:r>
              <a:rPr sz="2400" dirty="0">
                <a:latin typeface="Times New Roman"/>
                <a:cs typeface="Times New Roman"/>
              </a:rPr>
              <a:t>farklı </a:t>
            </a:r>
            <a:r>
              <a:rPr sz="2400" spc="5" dirty="0">
                <a:latin typeface="Times New Roman"/>
                <a:cs typeface="Times New Roman"/>
              </a:rPr>
              <a:t>tip </a:t>
            </a:r>
            <a:r>
              <a:rPr sz="2400" spc="10" dirty="0">
                <a:latin typeface="Times New Roman"/>
                <a:cs typeface="Times New Roman"/>
              </a:rPr>
              <a:t>ve </a:t>
            </a:r>
            <a:r>
              <a:rPr sz="2400" spc="5" dirty="0">
                <a:latin typeface="Times New Roman"/>
                <a:cs typeface="Times New Roman"/>
              </a:rPr>
              <a:t>uygulamaları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vardır.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"/>
            </a:pPr>
            <a:endParaRPr sz="25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1299"/>
              </a:lnSpc>
              <a:buSzPct val="95833"/>
              <a:buFont typeface="Wingdings"/>
              <a:buChar char=""/>
              <a:tabLst>
                <a:tab pos="258445" algn="l"/>
              </a:tabLst>
            </a:pPr>
            <a:r>
              <a:rPr sz="2400" b="1" spc="10" dirty="0">
                <a:latin typeface="Times New Roman"/>
                <a:cs typeface="Times New Roman"/>
              </a:rPr>
              <a:t>Ototransformatörleri</a:t>
            </a:r>
            <a:r>
              <a:rPr sz="2400" spc="10" dirty="0">
                <a:latin typeface="Times New Roman"/>
                <a:cs typeface="Times New Roman"/>
              </a:rPr>
              <a:t>, </a:t>
            </a:r>
            <a:r>
              <a:rPr sz="2400" spc="5" dirty="0">
                <a:latin typeface="Times New Roman"/>
                <a:cs typeface="Times New Roman"/>
              </a:rPr>
              <a:t>genellikle </a:t>
            </a:r>
            <a:r>
              <a:rPr sz="2400" spc="10" dirty="0">
                <a:latin typeface="Times New Roman"/>
                <a:cs typeface="Times New Roman"/>
              </a:rPr>
              <a:t>düşük güç </a:t>
            </a:r>
            <a:r>
              <a:rPr sz="2400" spc="5" dirty="0">
                <a:latin typeface="Times New Roman"/>
                <a:cs typeface="Times New Roman"/>
              </a:rPr>
              <a:t>uygulamalarında ayarlı  gerilim sağlamak için</a:t>
            </a:r>
            <a:r>
              <a:rPr sz="2400" spc="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kullanılır.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0" y="0"/>
            <a:ext cx="10079990" cy="7559040"/>
          </a:xfrm>
          <a:custGeom>
            <a:avLst/>
            <a:gdLst/>
            <a:ahLst/>
            <a:cxnLst/>
            <a:rect l="l" t="t" r="r" b="b"/>
            <a:pathLst>
              <a:path w="10079990" h="7559040">
                <a:moveTo>
                  <a:pt x="0" y="7559040"/>
                </a:moveTo>
                <a:lnTo>
                  <a:pt x="10079736" y="7559040"/>
                </a:lnTo>
                <a:lnTo>
                  <a:pt x="10079736" y="0"/>
                </a:lnTo>
                <a:lnTo>
                  <a:pt x="0" y="0"/>
                </a:lnTo>
                <a:lnTo>
                  <a:pt x="0" y="75590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</TotalTime>
  <Words>1604</Words>
  <Application>Microsoft Office PowerPoint</Application>
  <PresentationFormat>Özel</PresentationFormat>
  <Paragraphs>263</Paragraphs>
  <Slides>58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58</vt:i4>
      </vt:variant>
    </vt:vector>
  </HeadingPairs>
  <TitlesOfParts>
    <vt:vector size="64" baseType="lpstr">
      <vt:lpstr>Arial</vt:lpstr>
      <vt:lpstr>Calibri</vt:lpstr>
      <vt:lpstr>Symbol</vt:lpstr>
      <vt:lpstr>Times New Roman</vt:lpstr>
      <vt:lpstr>Wingdings</vt:lpstr>
      <vt:lpstr>Office Theme</vt:lpstr>
      <vt:lpstr>PowerPoint Sunusu</vt:lpstr>
      <vt:lpstr>PowerPoint Sunusu</vt:lpstr>
      <vt:lpstr>PowerPoint Sunusu</vt:lpstr>
      <vt:lpstr>PowerPoint Sunusu</vt:lpstr>
      <vt:lpstr>2.1.1 Çekirdek ve Sargılar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2.2 Tek Fazlı Transformatörler</vt:lpstr>
      <vt:lpstr>2.2.1 İdeal Transformatörler</vt:lpstr>
      <vt:lpstr>PowerPoint Sunusu</vt:lpstr>
      <vt:lpstr>PowerPoint Sunusu</vt:lpstr>
      <vt:lpstr>2.2.1.1 Yüksüz</vt:lpstr>
      <vt:lpstr>2.2.1.2 Yüklü</vt:lpstr>
      <vt:lpstr>PowerPoint Sunusu</vt:lpstr>
      <vt:lpstr>PowerPoint Sunusu</vt:lpstr>
      <vt:lpstr>PowerPoint Sunusu</vt:lpstr>
      <vt:lpstr>2.2.1.3 Polarite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2.2.2 Gerçek Transformatörler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Cengizhan Topcu</cp:lastModifiedBy>
  <cp:revision>95</cp:revision>
  <dcterms:created xsi:type="dcterms:W3CDTF">2021-04-02T00:21:03Z</dcterms:created>
  <dcterms:modified xsi:type="dcterms:W3CDTF">2021-07-03T09:50:27Z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2014-03-09T00:00:00Z</vt:filetime>
  </property>
  <property fmtid="{D5CDD505-2E9C-101B-9397-08002B2CF9AE}" pid="3" name="Creator">
    <vt:lpwstr>Nitro Pro 8  (8. 5. 2. 10)</vt:lpwstr>
  </property>
  <property fmtid="{D5CDD505-2E9C-101B-9397-08002B2CF9AE}" pid="4" name="LastSaved">
    <vt:filetime>2021-04-02T00:00:00Z</vt:filetime>
  </property>
</Properties>
</file>